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4"/>
    <p:sldMasterId id="2147483718" r:id="rId5"/>
    <p:sldMasterId id="2147483730" r:id="rId6"/>
    <p:sldMasterId id="2147483745" r:id="rId7"/>
  </p:sldMasterIdLst>
  <p:notesMasterIdLst>
    <p:notesMasterId r:id="rId49"/>
  </p:notesMasterIdLst>
  <p:sldIdLst>
    <p:sldId id="280" r:id="rId8"/>
    <p:sldId id="281" r:id="rId9"/>
    <p:sldId id="282" r:id="rId10"/>
    <p:sldId id="303" r:id="rId11"/>
    <p:sldId id="318" r:id="rId12"/>
    <p:sldId id="320" r:id="rId13"/>
    <p:sldId id="319" r:id="rId14"/>
    <p:sldId id="321" r:id="rId15"/>
    <p:sldId id="305" r:id="rId16"/>
    <p:sldId id="285" r:id="rId17"/>
    <p:sldId id="286" r:id="rId18"/>
    <p:sldId id="288" r:id="rId19"/>
    <p:sldId id="287" r:id="rId20"/>
    <p:sldId id="306" r:id="rId21"/>
    <p:sldId id="311" r:id="rId22"/>
    <p:sldId id="289" r:id="rId23"/>
    <p:sldId id="291" r:id="rId24"/>
    <p:sldId id="292" r:id="rId25"/>
    <p:sldId id="312" r:id="rId26"/>
    <p:sldId id="322" r:id="rId27"/>
    <p:sldId id="325" r:id="rId28"/>
    <p:sldId id="326" r:id="rId29"/>
    <p:sldId id="313" r:id="rId30"/>
    <p:sldId id="302" r:id="rId31"/>
    <p:sldId id="294" r:id="rId32"/>
    <p:sldId id="307" r:id="rId33"/>
    <p:sldId id="314" r:id="rId34"/>
    <p:sldId id="315" r:id="rId35"/>
    <p:sldId id="308" r:id="rId36"/>
    <p:sldId id="293" r:id="rId37"/>
    <p:sldId id="316" r:id="rId38"/>
    <p:sldId id="295" r:id="rId39"/>
    <p:sldId id="290" r:id="rId40"/>
    <p:sldId id="317" r:id="rId41"/>
    <p:sldId id="296" r:id="rId42"/>
    <p:sldId id="297" r:id="rId43"/>
    <p:sldId id="284" r:id="rId44"/>
    <p:sldId id="299" r:id="rId45"/>
    <p:sldId id="300" r:id="rId46"/>
    <p:sldId id="298" r:id="rId47"/>
    <p:sldId id="30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1228" autoAdjust="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www.siteminder.com/r/trends-advice/hotel-travel-industry-trends/millennials-travel-20-interesting-stats-millennial-hotel-guests/" TargetMode="External"/><Relationship Id="rId1" Type="http://schemas.openxmlformats.org/officeDocument/2006/relationships/hyperlink" Target="https://www.condorferries.co.uk/millennials-travel-statistics-trends" TargetMode="Externa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4" Type="http://schemas.openxmlformats.org/officeDocument/2006/relationships/image" Target="../media/image93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hyperlink" Target="https://www.condorferries.co.uk/millennials-travel-statistics-trends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hyperlink" Target="https://www.siteminder.com/r/trends-advice/hotel-travel-industry-trends/millennials-travel-20-interesting-stats-millennial-hotel-guests/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4" Type="http://schemas.openxmlformats.org/officeDocument/2006/relationships/image" Target="../media/image6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4" Type="http://schemas.openxmlformats.org/officeDocument/2006/relationships/image" Target="../media/image93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10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Main Issue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Background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Retrieval</a:t>
          </a:r>
        </a:p>
        <a:p>
          <a:pPr>
            <a:lnSpc>
              <a:spcPct val="100000"/>
            </a:lnSpc>
          </a:pPr>
          <a:r>
            <a:rPr lang="en-US"/>
            <a:t>Data Preparation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Model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Algorithm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Goal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 Engineering</a:t>
          </a:r>
        </a:p>
        <a:p>
          <a:pPr>
            <a:lnSpc>
              <a:spcPct val="100000"/>
            </a:lnSpc>
          </a:pPr>
          <a:r>
            <a:rPr lang="en-US"/>
            <a:t>Data Analytics and Visualization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6DD1CFFA-1794-4A3F-B6F6-37FF55A036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</a:t>
          </a:r>
        </a:p>
      </dgm:t>
    </dgm:pt>
    <dgm:pt modelId="{C9DAFCDF-147B-4C6D-816A-47E97B596A0B}" type="parTrans" cxnId="{98E73FFC-F96C-40A2-8345-770B10668186}">
      <dgm:prSet/>
      <dgm:spPr/>
      <dgm:t>
        <a:bodyPr/>
        <a:lstStyle/>
        <a:p>
          <a:endParaRPr lang="id-ID"/>
        </a:p>
      </dgm:t>
    </dgm:pt>
    <dgm:pt modelId="{F4532725-C495-458D-9BC4-44F168CCA23C}" type="sibTrans" cxnId="{98E73FFC-F96C-40A2-8345-770B10668186}">
      <dgm:prSet/>
      <dgm:spPr/>
      <dgm:t>
        <a:bodyPr/>
        <a:lstStyle/>
        <a:p>
          <a:endParaRPr lang="id-ID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2D63D15-8A13-4CC4-93B8-24A654224527}" type="presOf" srcId="{6DD1CFFA-1794-4A3F-B6F6-37FF55A036BF}" destId="{6418EBED-F111-425B-8EE2-06B8B2297A68}" srcOrd="0" destOrd="1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98E73FFC-F96C-40A2-8345-770B10668186}" srcId="{1C1B28B7-2609-4BAA-AAAB-5801EDFD334C}" destId="{6DD1CFFA-1794-4A3F-B6F6-37FF55A036BF}" srcOrd="1" destOrd="0" parTransId="{C9DAFCDF-147B-4C6D-816A-47E97B596A0B}" sibTransId="{F4532725-C495-458D-9BC4-44F168CCA23C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4FBC9E-C177-41D5-9D57-02C027E943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5E0A65E-8473-4551-9877-DBEB23A9C4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/>
            <a:t>BACKGROUND</a:t>
          </a:r>
          <a:br>
            <a:rPr lang="en-US" sz="1400" b="1"/>
          </a:br>
          <a:r>
            <a:rPr lang="en-US" sz="1800" b="1" i="0">
              <a:effectLst/>
              <a:latin typeface="Lato"/>
            </a:rPr>
            <a:t>82% </a:t>
          </a:r>
          <a:r>
            <a:rPr lang="en-US" sz="1800" b="0" i="0">
              <a:effectLst/>
              <a:latin typeface="Lato"/>
            </a:rPr>
            <a:t>of millennials travelled last year, compared with 75% of all other generations</a:t>
          </a:r>
          <a:br>
            <a:rPr lang="en-US" sz="1400" b="0" i="0">
              <a:effectLst/>
              <a:latin typeface="Lato"/>
            </a:rPr>
          </a:br>
          <a:r>
            <a:rPr lang="en-US" sz="1400" b="0" i="0">
              <a:effectLst/>
              <a:latin typeface="Lato"/>
            </a:rPr>
            <a:t>(Source: </a:t>
          </a:r>
          <a:r>
            <a:rPr lang="en-US" sz="1400" b="0" i="0" u="none" strike="noStrike">
              <a:effectLst/>
              <a:latin typeface="Lato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https://www.condorferries.co.uk/millennials-travel-statistics-trends</a:t>
          </a:r>
          <a:r>
            <a:rPr lang="en-US" sz="1400" b="0" i="0">
              <a:effectLst/>
              <a:latin typeface="Lato"/>
            </a:rPr>
            <a:t>)</a:t>
          </a:r>
          <a:endParaRPr lang="en-US" sz="1400"/>
        </a:p>
      </dgm:t>
    </dgm:pt>
    <dgm:pt modelId="{FFB01E62-00E8-4691-BF58-79E589D614D4}" type="parTrans" cxnId="{13D19AC2-1A90-4BB0-B592-3600C340A0CC}">
      <dgm:prSet/>
      <dgm:spPr/>
      <dgm:t>
        <a:bodyPr/>
        <a:lstStyle/>
        <a:p>
          <a:endParaRPr lang="en-US"/>
        </a:p>
      </dgm:t>
    </dgm:pt>
    <dgm:pt modelId="{7C28AAE2-C66F-4C64-BDC0-BC726D0B8F04}" type="sibTrans" cxnId="{13D19AC2-1A90-4BB0-B592-3600C340A0CC}">
      <dgm:prSet/>
      <dgm:spPr/>
      <dgm:t>
        <a:bodyPr/>
        <a:lstStyle/>
        <a:p>
          <a:endParaRPr lang="en-US"/>
        </a:p>
      </dgm:t>
    </dgm:pt>
    <dgm:pt modelId="{2D149373-2770-4E7B-80AA-560E99783EBF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b="1" i="0"/>
            <a:t>PROBLEM</a:t>
          </a:r>
          <a:br>
            <a:rPr lang="en-US" sz="1800" b="1" i="0"/>
          </a:br>
          <a:r>
            <a:rPr lang="en-US" sz="1800" b="1">
              <a:solidFill>
                <a:schemeClr val="tx1"/>
              </a:solidFill>
              <a:effectLst/>
              <a:latin typeface="Lato"/>
            </a:rPr>
            <a:t>2 in 3</a:t>
          </a:r>
          <a:r>
            <a:rPr lang="en-US" sz="1800">
              <a:solidFill>
                <a:schemeClr val="tx1"/>
              </a:solidFill>
              <a:effectLst/>
              <a:latin typeface="Lato"/>
            </a:rPr>
            <a:t> millennials are interested in a service that provides surprise holiday recommendations based first on their personality, and second on their budget.</a:t>
          </a:r>
          <a:br>
            <a:rPr lang="en-US" sz="1400">
              <a:solidFill>
                <a:schemeClr val="tx1"/>
              </a:solidFill>
              <a:effectLst/>
              <a:latin typeface="Lato"/>
            </a:rPr>
          </a:br>
          <a:r>
            <a:rPr lang="en-US" sz="1400">
              <a:solidFill>
                <a:schemeClr val="tx1"/>
              </a:solidFill>
              <a:effectLst/>
              <a:latin typeface="Lato"/>
            </a:rPr>
            <a:t>(Source: </a:t>
          </a:r>
          <a:r>
            <a:rPr lang="en-US" sz="1400">
              <a:solidFill>
                <a:schemeClr val="tx1"/>
              </a:solidFill>
              <a:effectLst/>
              <a:latin typeface="Lato"/>
              <a:hlinkClick xmlns:r="http://schemas.openxmlformats.org/officeDocument/2006/relationships" r:id="rId2"/>
            </a:rPr>
            <a:t>https://www.siteminder.com/r/trends-advice/hotel-travel-industry-trends/millennials-travel-20-interesting-stats-millennial-hotel-guests/</a:t>
          </a:r>
          <a:r>
            <a:rPr lang="en-US" sz="1400">
              <a:solidFill>
                <a:schemeClr val="tx1"/>
              </a:solidFill>
              <a:effectLst/>
              <a:latin typeface="Lato"/>
            </a:rPr>
            <a:t>)</a:t>
          </a:r>
          <a:endParaRPr lang="en-US" sz="1400"/>
        </a:p>
      </dgm:t>
    </dgm:pt>
    <dgm:pt modelId="{7FFF3596-7984-4377-A573-3F3587F04197}" type="parTrans" cxnId="{C928061C-BE1D-45F6-8B59-1C8E4CFC3FF8}">
      <dgm:prSet/>
      <dgm:spPr/>
      <dgm:t>
        <a:bodyPr/>
        <a:lstStyle/>
        <a:p>
          <a:endParaRPr lang="en-US"/>
        </a:p>
      </dgm:t>
    </dgm:pt>
    <dgm:pt modelId="{B163A420-077B-48AE-B30B-A437454EE502}" type="sibTrans" cxnId="{C928061C-BE1D-45F6-8B59-1C8E4CFC3FF8}">
      <dgm:prSet/>
      <dgm:spPr/>
      <dgm:t>
        <a:bodyPr/>
        <a:lstStyle/>
        <a:p>
          <a:endParaRPr lang="en-US"/>
        </a:p>
      </dgm:t>
    </dgm:pt>
    <dgm:pt modelId="{7E4B4062-B1CD-4AA7-BE88-495BB3640865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800" b="1"/>
            <a:t>GOAL</a:t>
          </a:r>
          <a:br>
            <a:rPr lang="en-US" sz="1400" b="1"/>
          </a:br>
          <a:r>
            <a:rPr lang="en-US" sz="1400" b="0"/>
            <a:t>I</a:t>
          </a:r>
          <a:r>
            <a:rPr lang="en-US" sz="1800">
              <a:latin typeface="Lato"/>
            </a:rPr>
            <a:t>ncreasing the conversion into bookings.</a:t>
          </a:r>
          <a:endParaRPr lang="en-US" sz="1600">
            <a:latin typeface="Lato"/>
          </a:endParaRPr>
        </a:p>
      </dgm:t>
    </dgm:pt>
    <dgm:pt modelId="{F69BFB3E-F749-441D-9D03-024A97EB225C}" type="parTrans" cxnId="{89EE3122-E610-4CE1-973C-87DB8472C76C}">
      <dgm:prSet/>
      <dgm:spPr/>
      <dgm:t>
        <a:bodyPr/>
        <a:lstStyle/>
        <a:p>
          <a:endParaRPr lang="en-US"/>
        </a:p>
      </dgm:t>
    </dgm:pt>
    <dgm:pt modelId="{1AB9C865-2326-42F9-B919-03938A752406}" type="sibTrans" cxnId="{89EE3122-E610-4CE1-973C-87DB8472C76C}">
      <dgm:prSet/>
      <dgm:spPr/>
      <dgm:t>
        <a:bodyPr/>
        <a:lstStyle/>
        <a:p>
          <a:endParaRPr lang="en-US"/>
        </a:p>
      </dgm:t>
    </dgm:pt>
    <dgm:pt modelId="{C333E89C-42A7-4D09-98FB-4C5E4C270596}" type="pres">
      <dgm:prSet presAssocID="{5E4FBC9E-C177-41D5-9D57-02C027E9436F}" presName="root" presStyleCnt="0">
        <dgm:presLayoutVars>
          <dgm:dir/>
          <dgm:resizeHandles val="exact"/>
        </dgm:presLayoutVars>
      </dgm:prSet>
      <dgm:spPr/>
    </dgm:pt>
    <dgm:pt modelId="{B16B738F-9E55-48E3-ADA3-F928A39DAE0E}" type="pres">
      <dgm:prSet presAssocID="{D5E0A65E-8473-4551-9877-DBEB23A9C4A6}" presName="compNode" presStyleCnt="0"/>
      <dgm:spPr/>
    </dgm:pt>
    <dgm:pt modelId="{BB95A474-0E63-4852-A05E-80F0E80584CB}" type="pres">
      <dgm:prSet presAssocID="{D5E0A65E-8473-4551-9877-DBEB23A9C4A6}" presName="bgRect" presStyleLbl="bgShp" presStyleIdx="0" presStyleCnt="3" custLinFactNeighborY="-2432"/>
      <dgm:spPr/>
    </dgm:pt>
    <dgm:pt modelId="{B3D46595-6968-4DCD-83BB-6D42C5BBDF9D}" type="pres">
      <dgm:prSet presAssocID="{D5E0A65E-8473-4551-9877-DBEB23A9C4A6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15A5972B-A11E-4060-87A3-081BFA4CAB75}" type="pres">
      <dgm:prSet presAssocID="{D5E0A65E-8473-4551-9877-DBEB23A9C4A6}" presName="spaceRect" presStyleCnt="0"/>
      <dgm:spPr/>
    </dgm:pt>
    <dgm:pt modelId="{6B99DCCF-85F7-40F6-BCFB-C8567FFA0A04}" type="pres">
      <dgm:prSet presAssocID="{D5E0A65E-8473-4551-9877-DBEB23A9C4A6}" presName="parTx" presStyleLbl="revTx" presStyleIdx="0" presStyleCnt="3" custScaleX="111363" custLinFactNeighborX="154" custLinFactNeighborY="2256">
        <dgm:presLayoutVars>
          <dgm:chMax val="0"/>
          <dgm:chPref val="0"/>
        </dgm:presLayoutVars>
      </dgm:prSet>
      <dgm:spPr/>
    </dgm:pt>
    <dgm:pt modelId="{B71517E6-CACA-4481-9756-6017194D7D3F}" type="pres">
      <dgm:prSet presAssocID="{7C28AAE2-C66F-4C64-BDC0-BC726D0B8F04}" presName="sibTrans" presStyleCnt="0"/>
      <dgm:spPr/>
    </dgm:pt>
    <dgm:pt modelId="{A86F6743-A18C-40C6-83EA-AA3E01A6C270}" type="pres">
      <dgm:prSet presAssocID="{2D149373-2770-4E7B-80AA-560E99783EBF}" presName="compNode" presStyleCnt="0"/>
      <dgm:spPr/>
    </dgm:pt>
    <dgm:pt modelId="{C2D17648-B65C-4E03-84D6-E9CE4A50CBD4}" type="pres">
      <dgm:prSet presAssocID="{2D149373-2770-4E7B-80AA-560E99783EBF}" presName="bgRect" presStyleLbl="bgShp" presStyleIdx="1" presStyleCnt="3" custLinFactNeighborY="3008"/>
      <dgm:spPr/>
    </dgm:pt>
    <dgm:pt modelId="{40C9C116-8762-4EFF-A20B-BA8198DD2EBC}" type="pres">
      <dgm:prSet presAssocID="{2D149373-2770-4E7B-80AA-560E99783EBF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1A5FEED5-9B35-4436-9675-4D88FD4CD333}" type="pres">
      <dgm:prSet presAssocID="{2D149373-2770-4E7B-80AA-560E99783EBF}" presName="spaceRect" presStyleCnt="0"/>
      <dgm:spPr/>
    </dgm:pt>
    <dgm:pt modelId="{62486064-1B94-4EFF-A50A-6231178D429C}" type="pres">
      <dgm:prSet presAssocID="{2D149373-2770-4E7B-80AA-560E99783EBF}" presName="parTx" presStyleLbl="revTx" presStyleIdx="1" presStyleCnt="3" custScaleX="106870" custLinFactNeighborX="-1216" custLinFactNeighborY="6344">
        <dgm:presLayoutVars>
          <dgm:chMax val="0"/>
          <dgm:chPref val="0"/>
        </dgm:presLayoutVars>
      </dgm:prSet>
      <dgm:spPr/>
    </dgm:pt>
    <dgm:pt modelId="{AB77D138-276D-40EA-8965-9B14A9520359}" type="pres">
      <dgm:prSet presAssocID="{B163A420-077B-48AE-B30B-A437454EE502}" presName="sibTrans" presStyleCnt="0"/>
      <dgm:spPr/>
    </dgm:pt>
    <dgm:pt modelId="{BEC2A7A3-14C1-4363-BF5E-35237C96AF9F}" type="pres">
      <dgm:prSet presAssocID="{7E4B4062-B1CD-4AA7-BE88-495BB3640865}" presName="compNode" presStyleCnt="0"/>
      <dgm:spPr/>
    </dgm:pt>
    <dgm:pt modelId="{5943366C-4A19-456F-B252-C62715304997}" type="pres">
      <dgm:prSet presAssocID="{7E4B4062-B1CD-4AA7-BE88-495BB3640865}" presName="bgRect" presStyleLbl="bgShp" presStyleIdx="2" presStyleCnt="3"/>
      <dgm:spPr/>
    </dgm:pt>
    <dgm:pt modelId="{E0F4D3C2-C5FB-444F-AA6B-CAB8307C0E76}" type="pres">
      <dgm:prSet presAssocID="{7E4B4062-B1CD-4AA7-BE88-495BB3640865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work"/>
        </a:ext>
      </dgm:extLst>
    </dgm:pt>
    <dgm:pt modelId="{03D3C875-723C-408B-A424-1F7FEDC838C4}" type="pres">
      <dgm:prSet presAssocID="{7E4B4062-B1CD-4AA7-BE88-495BB3640865}" presName="spaceRect" presStyleCnt="0"/>
      <dgm:spPr/>
    </dgm:pt>
    <dgm:pt modelId="{290DA7A2-8B22-44B6-B181-00A81505386D}" type="pres">
      <dgm:prSet presAssocID="{7E4B4062-B1CD-4AA7-BE88-495BB3640865}" presName="parTx" presStyleLbl="revTx" presStyleIdx="2" presStyleCnt="3" custScaleX="108413">
        <dgm:presLayoutVars>
          <dgm:chMax val="0"/>
          <dgm:chPref val="0"/>
        </dgm:presLayoutVars>
      </dgm:prSet>
      <dgm:spPr/>
    </dgm:pt>
  </dgm:ptLst>
  <dgm:cxnLst>
    <dgm:cxn modelId="{72B4B90B-D9C1-4192-8662-7BDBB05AD82D}" type="presOf" srcId="{7E4B4062-B1CD-4AA7-BE88-495BB3640865}" destId="{290DA7A2-8B22-44B6-B181-00A81505386D}" srcOrd="0" destOrd="0" presId="urn:microsoft.com/office/officeart/2018/2/layout/IconVerticalSolidList"/>
    <dgm:cxn modelId="{C928061C-BE1D-45F6-8B59-1C8E4CFC3FF8}" srcId="{5E4FBC9E-C177-41D5-9D57-02C027E9436F}" destId="{2D149373-2770-4E7B-80AA-560E99783EBF}" srcOrd="1" destOrd="0" parTransId="{7FFF3596-7984-4377-A573-3F3587F04197}" sibTransId="{B163A420-077B-48AE-B30B-A437454EE502}"/>
    <dgm:cxn modelId="{89EE3122-E610-4CE1-973C-87DB8472C76C}" srcId="{5E4FBC9E-C177-41D5-9D57-02C027E9436F}" destId="{7E4B4062-B1CD-4AA7-BE88-495BB3640865}" srcOrd="2" destOrd="0" parTransId="{F69BFB3E-F749-441D-9D03-024A97EB225C}" sibTransId="{1AB9C865-2326-42F9-B919-03938A752406}"/>
    <dgm:cxn modelId="{F43F57BB-2C91-4C3C-BB6B-CA0CEE62F0D5}" type="presOf" srcId="{D5E0A65E-8473-4551-9877-DBEB23A9C4A6}" destId="{6B99DCCF-85F7-40F6-BCFB-C8567FFA0A04}" srcOrd="0" destOrd="0" presId="urn:microsoft.com/office/officeart/2018/2/layout/IconVerticalSolidList"/>
    <dgm:cxn modelId="{13D19AC2-1A90-4BB0-B592-3600C340A0CC}" srcId="{5E4FBC9E-C177-41D5-9D57-02C027E9436F}" destId="{D5E0A65E-8473-4551-9877-DBEB23A9C4A6}" srcOrd="0" destOrd="0" parTransId="{FFB01E62-00E8-4691-BF58-79E589D614D4}" sibTransId="{7C28AAE2-C66F-4C64-BDC0-BC726D0B8F04}"/>
    <dgm:cxn modelId="{7280FAC6-02F0-4E22-BCD0-04ACCE204441}" type="presOf" srcId="{5E4FBC9E-C177-41D5-9D57-02C027E9436F}" destId="{C333E89C-42A7-4D09-98FB-4C5E4C270596}" srcOrd="0" destOrd="0" presId="urn:microsoft.com/office/officeart/2018/2/layout/IconVerticalSolidList"/>
    <dgm:cxn modelId="{6CCBFEE3-8E81-4C61-819A-BEFB3DD31D2C}" type="presOf" srcId="{2D149373-2770-4E7B-80AA-560E99783EBF}" destId="{62486064-1B94-4EFF-A50A-6231178D429C}" srcOrd="0" destOrd="0" presId="urn:microsoft.com/office/officeart/2018/2/layout/IconVerticalSolidList"/>
    <dgm:cxn modelId="{18346495-0BA8-40ED-8A32-0698F50A99EE}" type="presParOf" srcId="{C333E89C-42A7-4D09-98FB-4C5E4C270596}" destId="{B16B738F-9E55-48E3-ADA3-F928A39DAE0E}" srcOrd="0" destOrd="0" presId="urn:microsoft.com/office/officeart/2018/2/layout/IconVerticalSolidList"/>
    <dgm:cxn modelId="{EE63F769-3E5F-4B04-9ACA-1D732E6BD6A8}" type="presParOf" srcId="{B16B738F-9E55-48E3-ADA3-F928A39DAE0E}" destId="{BB95A474-0E63-4852-A05E-80F0E80584CB}" srcOrd="0" destOrd="0" presId="urn:microsoft.com/office/officeart/2018/2/layout/IconVerticalSolidList"/>
    <dgm:cxn modelId="{C9600722-6BD7-42F4-BDAE-62EED7A1CFA7}" type="presParOf" srcId="{B16B738F-9E55-48E3-ADA3-F928A39DAE0E}" destId="{B3D46595-6968-4DCD-83BB-6D42C5BBDF9D}" srcOrd="1" destOrd="0" presId="urn:microsoft.com/office/officeart/2018/2/layout/IconVerticalSolidList"/>
    <dgm:cxn modelId="{375F9134-CF23-4515-B2AB-8F2EC7EDBE17}" type="presParOf" srcId="{B16B738F-9E55-48E3-ADA3-F928A39DAE0E}" destId="{15A5972B-A11E-4060-87A3-081BFA4CAB75}" srcOrd="2" destOrd="0" presId="urn:microsoft.com/office/officeart/2018/2/layout/IconVerticalSolidList"/>
    <dgm:cxn modelId="{8C5A7519-E20E-403A-9169-B72420FA779C}" type="presParOf" srcId="{B16B738F-9E55-48E3-ADA3-F928A39DAE0E}" destId="{6B99DCCF-85F7-40F6-BCFB-C8567FFA0A04}" srcOrd="3" destOrd="0" presId="urn:microsoft.com/office/officeart/2018/2/layout/IconVerticalSolidList"/>
    <dgm:cxn modelId="{C8B881EB-EC47-4C09-9788-E2F4CBFEF9E6}" type="presParOf" srcId="{C333E89C-42A7-4D09-98FB-4C5E4C270596}" destId="{B71517E6-CACA-4481-9756-6017194D7D3F}" srcOrd="1" destOrd="0" presId="urn:microsoft.com/office/officeart/2018/2/layout/IconVerticalSolidList"/>
    <dgm:cxn modelId="{5BB50B7C-4063-44F1-9286-304DC7DB38D9}" type="presParOf" srcId="{C333E89C-42A7-4D09-98FB-4C5E4C270596}" destId="{A86F6743-A18C-40C6-83EA-AA3E01A6C270}" srcOrd="2" destOrd="0" presId="urn:microsoft.com/office/officeart/2018/2/layout/IconVerticalSolidList"/>
    <dgm:cxn modelId="{FF9A1A1F-B1C0-4798-86A3-A37C321E4F9E}" type="presParOf" srcId="{A86F6743-A18C-40C6-83EA-AA3E01A6C270}" destId="{C2D17648-B65C-4E03-84D6-E9CE4A50CBD4}" srcOrd="0" destOrd="0" presId="urn:microsoft.com/office/officeart/2018/2/layout/IconVerticalSolidList"/>
    <dgm:cxn modelId="{F27A577A-A556-47C3-BEE4-6417F30AC2DA}" type="presParOf" srcId="{A86F6743-A18C-40C6-83EA-AA3E01A6C270}" destId="{40C9C116-8762-4EFF-A20B-BA8198DD2EBC}" srcOrd="1" destOrd="0" presId="urn:microsoft.com/office/officeart/2018/2/layout/IconVerticalSolidList"/>
    <dgm:cxn modelId="{76D72474-3C3D-4531-80C6-31A3999702B1}" type="presParOf" srcId="{A86F6743-A18C-40C6-83EA-AA3E01A6C270}" destId="{1A5FEED5-9B35-4436-9675-4D88FD4CD333}" srcOrd="2" destOrd="0" presId="urn:microsoft.com/office/officeart/2018/2/layout/IconVerticalSolidList"/>
    <dgm:cxn modelId="{6BFA2CD1-8C92-4DC1-A9DF-4B184D15D3C8}" type="presParOf" srcId="{A86F6743-A18C-40C6-83EA-AA3E01A6C270}" destId="{62486064-1B94-4EFF-A50A-6231178D429C}" srcOrd="3" destOrd="0" presId="urn:microsoft.com/office/officeart/2018/2/layout/IconVerticalSolidList"/>
    <dgm:cxn modelId="{4003F51F-5AE1-4EC4-AE02-EC8740B6C482}" type="presParOf" srcId="{C333E89C-42A7-4D09-98FB-4C5E4C270596}" destId="{AB77D138-276D-40EA-8965-9B14A9520359}" srcOrd="3" destOrd="0" presId="urn:microsoft.com/office/officeart/2018/2/layout/IconVerticalSolidList"/>
    <dgm:cxn modelId="{0B2350B3-198C-438B-8900-C71B5A42B70C}" type="presParOf" srcId="{C333E89C-42A7-4D09-98FB-4C5E4C270596}" destId="{BEC2A7A3-14C1-4363-BF5E-35237C96AF9F}" srcOrd="4" destOrd="0" presId="urn:microsoft.com/office/officeart/2018/2/layout/IconVerticalSolidList"/>
    <dgm:cxn modelId="{F2A53A8C-058F-4EEB-A372-918653908406}" type="presParOf" srcId="{BEC2A7A3-14C1-4363-BF5E-35237C96AF9F}" destId="{5943366C-4A19-456F-B252-C62715304997}" srcOrd="0" destOrd="0" presId="urn:microsoft.com/office/officeart/2018/2/layout/IconVerticalSolidList"/>
    <dgm:cxn modelId="{F024CFE2-3097-4F01-8610-910E96D8AD56}" type="presParOf" srcId="{BEC2A7A3-14C1-4363-BF5E-35237C96AF9F}" destId="{E0F4D3C2-C5FB-444F-AA6B-CAB8307C0E76}" srcOrd="1" destOrd="0" presId="urn:microsoft.com/office/officeart/2018/2/layout/IconVerticalSolidList"/>
    <dgm:cxn modelId="{1B9EA176-4781-4BCF-9333-EA1AFB05E2B4}" type="presParOf" srcId="{BEC2A7A3-14C1-4363-BF5E-35237C96AF9F}" destId="{03D3C875-723C-408B-A424-1F7FEDC838C4}" srcOrd="2" destOrd="0" presId="urn:microsoft.com/office/officeart/2018/2/layout/IconVerticalSolidList"/>
    <dgm:cxn modelId="{6D5D72F8-6CF9-4D34-BB5D-C00C215A320E}" type="presParOf" srcId="{BEC2A7A3-14C1-4363-BF5E-35237C96AF9F}" destId="{290DA7A2-8B22-44B6-B181-00A81505386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469404-EE0D-4312-8588-0ADDEAD1AA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D4C358-E985-489F-B140-E9B001726213}">
      <dgm:prSet/>
      <dgm:spPr/>
      <dgm:t>
        <a:bodyPr/>
        <a:lstStyle/>
        <a:p>
          <a:r>
            <a:rPr lang="en-US"/>
            <a:t>Travel Destination Data</a:t>
          </a:r>
        </a:p>
      </dgm:t>
    </dgm:pt>
    <dgm:pt modelId="{8E34DAB8-8B05-4A7B-9E98-0B3DAE2D731D}" type="parTrans" cxnId="{1E4088CE-13EF-4B25-97E3-58E3F5B3168E}">
      <dgm:prSet/>
      <dgm:spPr/>
      <dgm:t>
        <a:bodyPr/>
        <a:lstStyle/>
        <a:p>
          <a:endParaRPr lang="en-US"/>
        </a:p>
      </dgm:t>
    </dgm:pt>
    <dgm:pt modelId="{D57FF585-47FC-464B-824B-6F31C1B1FBA1}" type="sibTrans" cxnId="{1E4088CE-13EF-4B25-97E3-58E3F5B3168E}">
      <dgm:prSet/>
      <dgm:spPr/>
      <dgm:t>
        <a:bodyPr/>
        <a:lstStyle/>
        <a:p>
          <a:endParaRPr lang="en-US"/>
        </a:p>
      </dgm:t>
    </dgm:pt>
    <dgm:pt modelId="{E05113CF-06B6-45BB-A792-A30EB54DB26F}">
      <dgm:prSet/>
      <dgm:spPr/>
      <dgm:t>
        <a:bodyPr/>
        <a:lstStyle/>
        <a:p>
          <a:r>
            <a:rPr lang="en-US"/>
            <a:t>Things To Do Data</a:t>
          </a:r>
        </a:p>
      </dgm:t>
    </dgm:pt>
    <dgm:pt modelId="{3DD8AE97-1211-491D-8CCF-3B57D2CDDAC5}" type="parTrans" cxnId="{4583191D-6DE4-4948-B1FA-1B4F79319F08}">
      <dgm:prSet/>
      <dgm:spPr/>
      <dgm:t>
        <a:bodyPr/>
        <a:lstStyle/>
        <a:p>
          <a:endParaRPr lang="en-US"/>
        </a:p>
      </dgm:t>
    </dgm:pt>
    <dgm:pt modelId="{90AAAF70-06F5-4657-B205-874CF034281E}" type="sibTrans" cxnId="{4583191D-6DE4-4948-B1FA-1B4F79319F08}">
      <dgm:prSet/>
      <dgm:spPr/>
      <dgm:t>
        <a:bodyPr/>
        <a:lstStyle/>
        <a:p>
          <a:endParaRPr lang="en-US"/>
        </a:p>
      </dgm:t>
    </dgm:pt>
    <dgm:pt modelId="{08DE0343-F83F-4444-95EB-F72A6E2B71CD}">
      <dgm:prSet/>
      <dgm:spPr/>
      <dgm:t>
        <a:bodyPr/>
        <a:lstStyle/>
        <a:p>
          <a:r>
            <a:rPr lang="en-US"/>
            <a:t>Hotel and Flight Data</a:t>
          </a:r>
        </a:p>
      </dgm:t>
    </dgm:pt>
    <dgm:pt modelId="{AEE3166C-228D-42D4-AF7C-E39DBD023C09}" type="parTrans" cxnId="{D2B45D20-5456-4088-87A3-006090EE1BC8}">
      <dgm:prSet/>
      <dgm:spPr/>
      <dgm:t>
        <a:bodyPr/>
        <a:lstStyle/>
        <a:p>
          <a:endParaRPr lang="en-US"/>
        </a:p>
      </dgm:t>
    </dgm:pt>
    <dgm:pt modelId="{5E7AAAF0-C5F8-4210-8C62-840466A63B31}" type="sibTrans" cxnId="{D2B45D20-5456-4088-87A3-006090EE1BC8}">
      <dgm:prSet/>
      <dgm:spPr/>
      <dgm:t>
        <a:bodyPr/>
        <a:lstStyle/>
        <a:p>
          <a:endParaRPr lang="en-US"/>
        </a:p>
      </dgm:t>
    </dgm:pt>
    <dgm:pt modelId="{853A9208-E732-493C-8CF8-FE44EF5BED4F}">
      <dgm:prSet/>
      <dgm:spPr/>
      <dgm:t>
        <a:bodyPr/>
        <a:lstStyle/>
        <a:p>
          <a:r>
            <a:rPr lang="en-US"/>
            <a:t>Spots Data</a:t>
          </a:r>
        </a:p>
      </dgm:t>
    </dgm:pt>
    <dgm:pt modelId="{FCEE3C74-656B-4ADD-AA8D-0AFD7910C793}" type="parTrans" cxnId="{084556D3-D617-4A0F-B9C9-0E2EFA6E5C35}">
      <dgm:prSet/>
      <dgm:spPr/>
      <dgm:t>
        <a:bodyPr/>
        <a:lstStyle/>
        <a:p>
          <a:endParaRPr lang="id-ID"/>
        </a:p>
      </dgm:t>
    </dgm:pt>
    <dgm:pt modelId="{936D1E49-9E4B-4C47-AD07-68DF818FBDB1}" type="sibTrans" cxnId="{084556D3-D617-4A0F-B9C9-0E2EFA6E5C35}">
      <dgm:prSet/>
      <dgm:spPr/>
      <dgm:t>
        <a:bodyPr/>
        <a:lstStyle/>
        <a:p>
          <a:endParaRPr lang="id-ID"/>
        </a:p>
      </dgm:t>
    </dgm:pt>
    <dgm:pt modelId="{522D8857-D101-4DBA-8353-1DF864662B80}" type="pres">
      <dgm:prSet presAssocID="{4B469404-EE0D-4312-8588-0ADDEAD1AA18}" presName="root" presStyleCnt="0">
        <dgm:presLayoutVars>
          <dgm:dir/>
          <dgm:resizeHandles val="exact"/>
        </dgm:presLayoutVars>
      </dgm:prSet>
      <dgm:spPr/>
    </dgm:pt>
    <dgm:pt modelId="{A647E5E2-4D95-45A0-B1E3-B791A7C56D50}" type="pres">
      <dgm:prSet presAssocID="{98D4C358-E985-489F-B140-E9B001726213}" presName="compNode" presStyleCnt="0"/>
      <dgm:spPr/>
    </dgm:pt>
    <dgm:pt modelId="{19E8FF97-A0B9-4424-82B6-01C8A1734FB0}" type="pres">
      <dgm:prSet presAssocID="{98D4C358-E985-489F-B140-E9B001726213}" presName="bgRect" presStyleLbl="bgShp" presStyleIdx="0" presStyleCnt="4"/>
      <dgm:spPr/>
    </dgm:pt>
    <dgm:pt modelId="{4B77E476-3087-4DB7-886D-E1FEC08BDB15}" type="pres">
      <dgm:prSet presAssocID="{98D4C358-E985-489F-B140-E9B00172621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E79EB19-12DD-4E26-9B01-241F52416C15}" type="pres">
      <dgm:prSet presAssocID="{98D4C358-E985-489F-B140-E9B001726213}" presName="spaceRect" presStyleCnt="0"/>
      <dgm:spPr/>
    </dgm:pt>
    <dgm:pt modelId="{0C10D49C-4349-4E64-AA4B-204FAAE75156}" type="pres">
      <dgm:prSet presAssocID="{98D4C358-E985-489F-B140-E9B001726213}" presName="parTx" presStyleLbl="revTx" presStyleIdx="0" presStyleCnt="4">
        <dgm:presLayoutVars>
          <dgm:chMax val="0"/>
          <dgm:chPref val="0"/>
        </dgm:presLayoutVars>
      </dgm:prSet>
      <dgm:spPr/>
    </dgm:pt>
    <dgm:pt modelId="{3E4F74D0-F015-4904-9FA0-C419046C020B}" type="pres">
      <dgm:prSet presAssocID="{D57FF585-47FC-464B-824B-6F31C1B1FBA1}" presName="sibTrans" presStyleCnt="0"/>
      <dgm:spPr/>
    </dgm:pt>
    <dgm:pt modelId="{F839D3DD-6F5F-4EA7-9C68-92B819158F36}" type="pres">
      <dgm:prSet presAssocID="{E05113CF-06B6-45BB-A792-A30EB54DB26F}" presName="compNode" presStyleCnt="0"/>
      <dgm:spPr/>
    </dgm:pt>
    <dgm:pt modelId="{41C43D0B-6356-4740-867F-EA81D4DD4027}" type="pres">
      <dgm:prSet presAssocID="{E05113CF-06B6-45BB-A792-A30EB54DB26F}" presName="bgRect" presStyleLbl="bgShp" presStyleIdx="1" presStyleCnt="4"/>
      <dgm:spPr/>
    </dgm:pt>
    <dgm:pt modelId="{52F9ACE9-32CC-4E63-A122-7D816CC87B17}" type="pres">
      <dgm:prSet presAssocID="{E05113CF-06B6-45BB-A792-A30EB54DB26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D41532A8-07C9-469A-9EB9-7BCBBB0CF2C9}" type="pres">
      <dgm:prSet presAssocID="{E05113CF-06B6-45BB-A792-A30EB54DB26F}" presName="spaceRect" presStyleCnt="0"/>
      <dgm:spPr/>
    </dgm:pt>
    <dgm:pt modelId="{8F16EED5-8CD2-49CC-9B05-9FC6022491DF}" type="pres">
      <dgm:prSet presAssocID="{E05113CF-06B6-45BB-A792-A30EB54DB26F}" presName="parTx" presStyleLbl="revTx" presStyleIdx="1" presStyleCnt="4">
        <dgm:presLayoutVars>
          <dgm:chMax val="0"/>
          <dgm:chPref val="0"/>
        </dgm:presLayoutVars>
      </dgm:prSet>
      <dgm:spPr/>
    </dgm:pt>
    <dgm:pt modelId="{87098B54-F5B8-4F26-8DF6-D58D796E5694}" type="pres">
      <dgm:prSet presAssocID="{90AAAF70-06F5-4657-B205-874CF034281E}" presName="sibTrans" presStyleCnt="0"/>
      <dgm:spPr/>
    </dgm:pt>
    <dgm:pt modelId="{C891E54D-8D00-46A1-9E68-F0214EB33529}" type="pres">
      <dgm:prSet presAssocID="{853A9208-E732-493C-8CF8-FE44EF5BED4F}" presName="compNode" presStyleCnt="0"/>
      <dgm:spPr/>
    </dgm:pt>
    <dgm:pt modelId="{CD6148A4-FE74-4196-853C-661FF4E8F5AF}" type="pres">
      <dgm:prSet presAssocID="{853A9208-E732-493C-8CF8-FE44EF5BED4F}" presName="bgRect" presStyleLbl="bgShp" presStyleIdx="2" presStyleCnt="4"/>
      <dgm:spPr/>
    </dgm:pt>
    <dgm:pt modelId="{9CBDDBC6-0C84-4174-B40A-4863BF249E95}" type="pres">
      <dgm:prSet presAssocID="{853A9208-E732-493C-8CF8-FE44EF5BED4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"/>
        </a:ext>
      </dgm:extLst>
    </dgm:pt>
    <dgm:pt modelId="{73E05EE8-4D44-40A2-8CD0-A0BE1134D7B6}" type="pres">
      <dgm:prSet presAssocID="{853A9208-E732-493C-8CF8-FE44EF5BED4F}" presName="spaceRect" presStyleCnt="0"/>
      <dgm:spPr/>
    </dgm:pt>
    <dgm:pt modelId="{FC99F887-CF5C-41D0-A2C4-262250322CAE}" type="pres">
      <dgm:prSet presAssocID="{853A9208-E732-493C-8CF8-FE44EF5BED4F}" presName="parTx" presStyleLbl="revTx" presStyleIdx="2" presStyleCnt="4">
        <dgm:presLayoutVars>
          <dgm:chMax val="0"/>
          <dgm:chPref val="0"/>
        </dgm:presLayoutVars>
      </dgm:prSet>
      <dgm:spPr/>
    </dgm:pt>
    <dgm:pt modelId="{170A6CD5-66B7-4A96-BB77-C54F78415DE9}" type="pres">
      <dgm:prSet presAssocID="{936D1E49-9E4B-4C47-AD07-68DF818FBDB1}" presName="sibTrans" presStyleCnt="0"/>
      <dgm:spPr/>
    </dgm:pt>
    <dgm:pt modelId="{F3E8ECF8-D002-4EB7-B12A-D0982A712C63}" type="pres">
      <dgm:prSet presAssocID="{08DE0343-F83F-4444-95EB-F72A6E2B71CD}" presName="compNode" presStyleCnt="0"/>
      <dgm:spPr/>
    </dgm:pt>
    <dgm:pt modelId="{E8B4DE68-D220-4286-BDB6-AE2887BB59F9}" type="pres">
      <dgm:prSet presAssocID="{08DE0343-F83F-4444-95EB-F72A6E2B71CD}" presName="bgRect" presStyleLbl="bgShp" presStyleIdx="3" presStyleCnt="4"/>
      <dgm:spPr/>
    </dgm:pt>
    <dgm:pt modelId="{096F0412-C1A3-43FA-8A97-2CF90AF7A127}" type="pres">
      <dgm:prSet presAssocID="{08DE0343-F83F-4444-95EB-F72A6E2B71C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eep"/>
        </a:ext>
      </dgm:extLst>
    </dgm:pt>
    <dgm:pt modelId="{2614B997-A302-479E-A2CB-E1BC9DF8AD8F}" type="pres">
      <dgm:prSet presAssocID="{08DE0343-F83F-4444-95EB-F72A6E2B71CD}" presName="spaceRect" presStyleCnt="0"/>
      <dgm:spPr/>
    </dgm:pt>
    <dgm:pt modelId="{4791F0F4-04E2-425D-A915-AFECF60CE237}" type="pres">
      <dgm:prSet presAssocID="{08DE0343-F83F-4444-95EB-F72A6E2B71C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583191D-6DE4-4948-B1FA-1B4F79319F08}" srcId="{4B469404-EE0D-4312-8588-0ADDEAD1AA18}" destId="{E05113CF-06B6-45BB-A792-A30EB54DB26F}" srcOrd="1" destOrd="0" parTransId="{3DD8AE97-1211-491D-8CCF-3B57D2CDDAC5}" sibTransId="{90AAAF70-06F5-4657-B205-874CF034281E}"/>
    <dgm:cxn modelId="{D2B45D20-5456-4088-87A3-006090EE1BC8}" srcId="{4B469404-EE0D-4312-8588-0ADDEAD1AA18}" destId="{08DE0343-F83F-4444-95EB-F72A6E2B71CD}" srcOrd="3" destOrd="0" parTransId="{AEE3166C-228D-42D4-AF7C-E39DBD023C09}" sibTransId="{5E7AAAF0-C5F8-4210-8C62-840466A63B31}"/>
    <dgm:cxn modelId="{FD338469-6D0D-40B3-99D0-E673D30C25CA}" type="presOf" srcId="{98D4C358-E985-489F-B140-E9B001726213}" destId="{0C10D49C-4349-4E64-AA4B-204FAAE75156}" srcOrd="0" destOrd="0" presId="urn:microsoft.com/office/officeart/2018/2/layout/IconVerticalSolidList"/>
    <dgm:cxn modelId="{6ABDB954-1BBB-42F7-B544-0BC18078DC90}" type="presOf" srcId="{08DE0343-F83F-4444-95EB-F72A6E2B71CD}" destId="{4791F0F4-04E2-425D-A915-AFECF60CE237}" srcOrd="0" destOrd="0" presId="urn:microsoft.com/office/officeart/2018/2/layout/IconVerticalSolidList"/>
    <dgm:cxn modelId="{08424956-F9F7-4606-9703-75F28B274470}" type="presOf" srcId="{4B469404-EE0D-4312-8588-0ADDEAD1AA18}" destId="{522D8857-D101-4DBA-8353-1DF864662B80}" srcOrd="0" destOrd="0" presId="urn:microsoft.com/office/officeart/2018/2/layout/IconVerticalSolidList"/>
    <dgm:cxn modelId="{4A62AF82-C146-45A3-B508-467F55F859F1}" type="presOf" srcId="{E05113CF-06B6-45BB-A792-A30EB54DB26F}" destId="{8F16EED5-8CD2-49CC-9B05-9FC6022491DF}" srcOrd="0" destOrd="0" presId="urn:microsoft.com/office/officeart/2018/2/layout/IconVerticalSolidList"/>
    <dgm:cxn modelId="{DEF69786-EC48-46D6-ACC8-F32BC6438CA6}" type="presOf" srcId="{853A9208-E732-493C-8CF8-FE44EF5BED4F}" destId="{FC99F887-CF5C-41D0-A2C4-262250322CAE}" srcOrd="0" destOrd="0" presId="urn:microsoft.com/office/officeart/2018/2/layout/IconVerticalSolidList"/>
    <dgm:cxn modelId="{1E4088CE-13EF-4B25-97E3-58E3F5B3168E}" srcId="{4B469404-EE0D-4312-8588-0ADDEAD1AA18}" destId="{98D4C358-E985-489F-B140-E9B001726213}" srcOrd="0" destOrd="0" parTransId="{8E34DAB8-8B05-4A7B-9E98-0B3DAE2D731D}" sibTransId="{D57FF585-47FC-464B-824B-6F31C1B1FBA1}"/>
    <dgm:cxn modelId="{084556D3-D617-4A0F-B9C9-0E2EFA6E5C35}" srcId="{4B469404-EE0D-4312-8588-0ADDEAD1AA18}" destId="{853A9208-E732-493C-8CF8-FE44EF5BED4F}" srcOrd="2" destOrd="0" parTransId="{FCEE3C74-656B-4ADD-AA8D-0AFD7910C793}" sibTransId="{936D1E49-9E4B-4C47-AD07-68DF818FBDB1}"/>
    <dgm:cxn modelId="{F4815C1E-8826-4A7A-A3DF-452FCC7B69C6}" type="presParOf" srcId="{522D8857-D101-4DBA-8353-1DF864662B80}" destId="{A647E5E2-4D95-45A0-B1E3-B791A7C56D50}" srcOrd="0" destOrd="0" presId="urn:microsoft.com/office/officeart/2018/2/layout/IconVerticalSolidList"/>
    <dgm:cxn modelId="{C7502F13-5BA6-46DF-8C98-66EB841BAE4E}" type="presParOf" srcId="{A647E5E2-4D95-45A0-B1E3-B791A7C56D50}" destId="{19E8FF97-A0B9-4424-82B6-01C8A1734FB0}" srcOrd="0" destOrd="0" presId="urn:microsoft.com/office/officeart/2018/2/layout/IconVerticalSolidList"/>
    <dgm:cxn modelId="{7A22C731-D634-4DD5-B27C-86B4F34BB6A4}" type="presParOf" srcId="{A647E5E2-4D95-45A0-B1E3-B791A7C56D50}" destId="{4B77E476-3087-4DB7-886D-E1FEC08BDB15}" srcOrd="1" destOrd="0" presId="urn:microsoft.com/office/officeart/2018/2/layout/IconVerticalSolidList"/>
    <dgm:cxn modelId="{C04492D8-BDBA-4B28-8272-6FA3BD6F8643}" type="presParOf" srcId="{A647E5E2-4D95-45A0-B1E3-B791A7C56D50}" destId="{AE79EB19-12DD-4E26-9B01-241F52416C15}" srcOrd="2" destOrd="0" presId="urn:microsoft.com/office/officeart/2018/2/layout/IconVerticalSolidList"/>
    <dgm:cxn modelId="{23ED0F6D-CCD8-4EC7-8BC8-7350FF2CE306}" type="presParOf" srcId="{A647E5E2-4D95-45A0-B1E3-B791A7C56D50}" destId="{0C10D49C-4349-4E64-AA4B-204FAAE75156}" srcOrd="3" destOrd="0" presId="urn:microsoft.com/office/officeart/2018/2/layout/IconVerticalSolidList"/>
    <dgm:cxn modelId="{856F0508-A4A8-4C64-BB8F-FA15332080E1}" type="presParOf" srcId="{522D8857-D101-4DBA-8353-1DF864662B80}" destId="{3E4F74D0-F015-4904-9FA0-C419046C020B}" srcOrd="1" destOrd="0" presId="urn:microsoft.com/office/officeart/2018/2/layout/IconVerticalSolidList"/>
    <dgm:cxn modelId="{DD958A28-2743-4631-96D2-9EDCEA69033E}" type="presParOf" srcId="{522D8857-D101-4DBA-8353-1DF864662B80}" destId="{F839D3DD-6F5F-4EA7-9C68-92B819158F36}" srcOrd="2" destOrd="0" presId="urn:microsoft.com/office/officeart/2018/2/layout/IconVerticalSolidList"/>
    <dgm:cxn modelId="{1C155650-6160-4866-8B43-0E2FD06F91DF}" type="presParOf" srcId="{F839D3DD-6F5F-4EA7-9C68-92B819158F36}" destId="{41C43D0B-6356-4740-867F-EA81D4DD4027}" srcOrd="0" destOrd="0" presId="urn:microsoft.com/office/officeart/2018/2/layout/IconVerticalSolidList"/>
    <dgm:cxn modelId="{840AE067-0AC9-46D2-B0FC-940DB6FD3648}" type="presParOf" srcId="{F839D3DD-6F5F-4EA7-9C68-92B819158F36}" destId="{52F9ACE9-32CC-4E63-A122-7D816CC87B17}" srcOrd="1" destOrd="0" presId="urn:microsoft.com/office/officeart/2018/2/layout/IconVerticalSolidList"/>
    <dgm:cxn modelId="{C76DD6CA-57B9-4D22-AA01-84A4995495FB}" type="presParOf" srcId="{F839D3DD-6F5F-4EA7-9C68-92B819158F36}" destId="{D41532A8-07C9-469A-9EB9-7BCBBB0CF2C9}" srcOrd="2" destOrd="0" presId="urn:microsoft.com/office/officeart/2018/2/layout/IconVerticalSolidList"/>
    <dgm:cxn modelId="{D6836C93-14AB-49D4-A5E8-0DBF2865C291}" type="presParOf" srcId="{F839D3DD-6F5F-4EA7-9C68-92B819158F36}" destId="{8F16EED5-8CD2-49CC-9B05-9FC6022491DF}" srcOrd="3" destOrd="0" presId="urn:microsoft.com/office/officeart/2018/2/layout/IconVerticalSolidList"/>
    <dgm:cxn modelId="{BEA4E0B2-DF69-4427-8C59-D38F9E7F699D}" type="presParOf" srcId="{522D8857-D101-4DBA-8353-1DF864662B80}" destId="{87098B54-F5B8-4F26-8DF6-D58D796E5694}" srcOrd="3" destOrd="0" presId="urn:microsoft.com/office/officeart/2018/2/layout/IconVerticalSolidList"/>
    <dgm:cxn modelId="{774BB884-1618-4842-970F-11102E2FD8C6}" type="presParOf" srcId="{522D8857-D101-4DBA-8353-1DF864662B80}" destId="{C891E54D-8D00-46A1-9E68-F0214EB33529}" srcOrd="4" destOrd="0" presId="urn:microsoft.com/office/officeart/2018/2/layout/IconVerticalSolidList"/>
    <dgm:cxn modelId="{EBFC1332-AD4D-406C-80DB-51709068B900}" type="presParOf" srcId="{C891E54D-8D00-46A1-9E68-F0214EB33529}" destId="{CD6148A4-FE74-4196-853C-661FF4E8F5AF}" srcOrd="0" destOrd="0" presId="urn:microsoft.com/office/officeart/2018/2/layout/IconVerticalSolidList"/>
    <dgm:cxn modelId="{847F1CE9-54EE-4B78-81C7-86AD5C6A21AC}" type="presParOf" srcId="{C891E54D-8D00-46A1-9E68-F0214EB33529}" destId="{9CBDDBC6-0C84-4174-B40A-4863BF249E95}" srcOrd="1" destOrd="0" presId="urn:microsoft.com/office/officeart/2018/2/layout/IconVerticalSolidList"/>
    <dgm:cxn modelId="{4793F628-D8DA-4978-B539-2CB6102C6AC4}" type="presParOf" srcId="{C891E54D-8D00-46A1-9E68-F0214EB33529}" destId="{73E05EE8-4D44-40A2-8CD0-A0BE1134D7B6}" srcOrd="2" destOrd="0" presId="urn:microsoft.com/office/officeart/2018/2/layout/IconVerticalSolidList"/>
    <dgm:cxn modelId="{174BC584-678B-4641-B664-F38D4CAAE04C}" type="presParOf" srcId="{C891E54D-8D00-46A1-9E68-F0214EB33529}" destId="{FC99F887-CF5C-41D0-A2C4-262250322CAE}" srcOrd="3" destOrd="0" presId="urn:microsoft.com/office/officeart/2018/2/layout/IconVerticalSolidList"/>
    <dgm:cxn modelId="{547A453A-18E7-47D7-B4C9-544584CFD962}" type="presParOf" srcId="{522D8857-D101-4DBA-8353-1DF864662B80}" destId="{170A6CD5-66B7-4A96-BB77-C54F78415DE9}" srcOrd="5" destOrd="0" presId="urn:microsoft.com/office/officeart/2018/2/layout/IconVerticalSolidList"/>
    <dgm:cxn modelId="{A69FB0A0-C61E-455D-A7B2-4748476C3A02}" type="presParOf" srcId="{522D8857-D101-4DBA-8353-1DF864662B80}" destId="{F3E8ECF8-D002-4EB7-B12A-D0982A712C63}" srcOrd="6" destOrd="0" presId="urn:microsoft.com/office/officeart/2018/2/layout/IconVerticalSolidList"/>
    <dgm:cxn modelId="{97E83AED-B716-4A1D-93E1-99551AA921AF}" type="presParOf" srcId="{F3E8ECF8-D002-4EB7-B12A-D0982A712C63}" destId="{E8B4DE68-D220-4286-BDB6-AE2887BB59F9}" srcOrd="0" destOrd="0" presId="urn:microsoft.com/office/officeart/2018/2/layout/IconVerticalSolidList"/>
    <dgm:cxn modelId="{0541EAB2-A0CC-4130-AF89-F2ADB8D6A32E}" type="presParOf" srcId="{F3E8ECF8-D002-4EB7-B12A-D0982A712C63}" destId="{096F0412-C1A3-43FA-8A97-2CF90AF7A127}" srcOrd="1" destOrd="0" presId="urn:microsoft.com/office/officeart/2018/2/layout/IconVerticalSolidList"/>
    <dgm:cxn modelId="{915034B6-EC2D-4832-955E-C3D40E3FFF65}" type="presParOf" srcId="{F3E8ECF8-D002-4EB7-B12A-D0982A712C63}" destId="{2614B997-A302-479E-A2CB-E1BC9DF8AD8F}" srcOrd="2" destOrd="0" presId="urn:microsoft.com/office/officeart/2018/2/layout/IconVerticalSolidList"/>
    <dgm:cxn modelId="{55E75022-8357-447C-9217-5E42EB0DBB79}" type="presParOf" srcId="{F3E8ECF8-D002-4EB7-B12A-D0982A712C63}" destId="{4791F0F4-04E2-425D-A915-AFECF60CE2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153CF9-3DA2-435F-9151-38337B86405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E988E4-7820-438B-9A58-D31FF882572B}">
      <dgm:prSet custT="1"/>
      <dgm:spPr/>
      <dgm:t>
        <a:bodyPr/>
        <a:lstStyle/>
        <a:p>
          <a:pPr>
            <a:defRPr cap="all"/>
          </a:pPr>
          <a:r>
            <a:rPr lang="en-US" sz="1600"/>
            <a:t>Data preparation:</a:t>
          </a:r>
        </a:p>
        <a:p>
          <a:pPr>
            <a:defRPr cap="all"/>
          </a:pPr>
          <a:r>
            <a:rPr lang="en-US" sz="1600"/>
            <a:t>Formatting the data into suitable format</a:t>
          </a:r>
        </a:p>
      </dgm:t>
    </dgm:pt>
    <dgm:pt modelId="{967F667A-0957-41A0-9E75-EF45E8829F7A}" type="parTrans" cxnId="{30D273B3-380E-42D8-B5B1-38E297D4F604}">
      <dgm:prSet/>
      <dgm:spPr/>
      <dgm:t>
        <a:bodyPr/>
        <a:lstStyle/>
        <a:p>
          <a:endParaRPr lang="en-US"/>
        </a:p>
      </dgm:t>
    </dgm:pt>
    <dgm:pt modelId="{03EF1118-6016-4F2E-BB4A-F53F41BF6F22}" type="sibTrans" cxnId="{30D273B3-380E-42D8-B5B1-38E297D4F604}">
      <dgm:prSet/>
      <dgm:spPr/>
      <dgm:t>
        <a:bodyPr/>
        <a:lstStyle/>
        <a:p>
          <a:endParaRPr lang="en-US"/>
        </a:p>
      </dgm:t>
    </dgm:pt>
    <dgm:pt modelId="{1F3C01A9-8CBE-4F22-A9E7-F82C3CD70B5F}">
      <dgm:prSet custT="1"/>
      <dgm:spPr/>
      <dgm:t>
        <a:bodyPr/>
        <a:lstStyle/>
        <a:p>
          <a:pPr>
            <a:defRPr cap="all"/>
          </a:pPr>
          <a:r>
            <a:rPr lang="en-US" sz="1600"/>
            <a:t>Handling missing values:</a:t>
          </a:r>
        </a:p>
        <a:p>
          <a:pPr>
            <a:defRPr cap="all"/>
          </a:pPr>
          <a:r>
            <a:rPr lang="en-US" sz="1600"/>
            <a:t>Checking back to the original data source </a:t>
          </a:r>
        </a:p>
      </dgm:t>
    </dgm:pt>
    <dgm:pt modelId="{89B5D8C3-B561-493A-9031-5FA26E1A0671}" type="parTrans" cxnId="{17F2B7CE-172F-4696-9EB0-E7D3D2A91642}">
      <dgm:prSet/>
      <dgm:spPr/>
      <dgm:t>
        <a:bodyPr/>
        <a:lstStyle/>
        <a:p>
          <a:endParaRPr lang="en-US"/>
        </a:p>
      </dgm:t>
    </dgm:pt>
    <dgm:pt modelId="{43208C8B-E9E4-412E-9CC8-3ECFFC5F97DD}" type="sibTrans" cxnId="{17F2B7CE-172F-4696-9EB0-E7D3D2A91642}">
      <dgm:prSet/>
      <dgm:spPr/>
      <dgm:t>
        <a:bodyPr/>
        <a:lstStyle/>
        <a:p>
          <a:endParaRPr lang="en-US"/>
        </a:p>
      </dgm:t>
    </dgm:pt>
    <dgm:pt modelId="{B962C227-37E0-493D-8FC6-12F11CFE4292}">
      <dgm:prSet custT="1"/>
      <dgm:spPr/>
      <dgm:t>
        <a:bodyPr/>
        <a:lstStyle/>
        <a:p>
          <a:pPr>
            <a:defRPr cap="all"/>
          </a:pPr>
          <a:r>
            <a:rPr lang="en-US" sz="1600"/>
            <a:t>Handling missing values:</a:t>
          </a:r>
        </a:p>
        <a:p>
          <a:pPr>
            <a:defRPr cap="all"/>
          </a:pPr>
          <a:r>
            <a:rPr lang="en-US" sz="1600"/>
            <a:t>using mean values</a:t>
          </a:r>
        </a:p>
      </dgm:t>
    </dgm:pt>
    <dgm:pt modelId="{90B21A6A-B97E-4F06-BFCC-6FE8E5369D14}" type="parTrans" cxnId="{27912BB1-E94C-4750-BD69-3ABBC3DEBD62}">
      <dgm:prSet/>
      <dgm:spPr/>
      <dgm:t>
        <a:bodyPr/>
        <a:lstStyle/>
        <a:p>
          <a:endParaRPr lang="en-US"/>
        </a:p>
      </dgm:t>
    </dgm:pt>
    <dgm:pt modelId="{68274BD7-0AA3-45BD-A34F-FB181AEF9816}" type="sibTrans" cxnId="{27912BB1-E94C-4750-BD69-3ABBC3DEBD62}">
      <dgm:prSet/>
      <dgm:spPr/>
      <dgm:t>
        <a:bodyPr/>
        <a:lstStyle/>
        <a:p>
          <a:endParaRPr lang="en-US"/>
        </a:p>
      </dgm:t>
    </dgm:pt>
    <dgm:pt modelId="{A4EA01C7-5E8D-4C0D-B6D6-034F6EFA8759}" type="pres">
      <dgm:prSet presAssocID="{59153CF9-3DA2-435F-9151-38337B864058}" presName="root" presStyleCnt="0">
        <dgm:presLayoutVars>
          <dgm:dir/>
          <dgm:resizeHandles val="exact"/>
        </dgm:presLayoutVars>
      </dgm:prSet>
      <dgm:spPr/>
    </dgm:pt>
    <dgm:pt modelId="{0282677F-ED4F-4A22-BC45-39F51DD861E2}" type="pres">
      <dgm:prSet presAssocID="{CAE988E4-7820-438B-9A58-D31FF882572B}" presName="compNode" presStyleCnt="0"/>
      <dgm:spPr/>
    </dgm:pt>
    <dgm:pt modelId="{492D2AF6-CF0B-42E5-89A4-FA16949A7B96}" type="pres">
      <dgm:prSet presAssocID="{CAE988E4-7820-438B-9A58-D31FF882572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7811697-88D1-4A3A-AD50-D4BC62210C0C}" type="pres">
      <dgm:prSet presAssocID="{CAE988E4-7820-438B-9A58-D31FF88257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20BE1E2-27AD-4B47-BA48-A8E0BF52C689}" type="pres">
      <dgm:prSet presAssocID="{CAE988E4-7820-438B-9A58-D31FF882572B}" presName="spaceRect" presStyleCnt="0"/>
      <dgm:spPr/>
    </dgm:pt>
    <dgm:pt modelId="{019C08D6-F52B-44AB-9CFC-4E07FFD56DD1}" type="pres">
      <dgm:prSet presAssocID="{CAE988E4-7820-438B-9A58-D31FF882572B}" presName="textRect" presStyleLbl="revTx" presStyleIdx="0" presStyleCnt="3">
        <dgm:presLayoutVars>
          <dgm:chMax val="1"/>
          <dgm:chPref val="1"/>
        </dgm:presLayoutVars>
      </dgm:prSet>
      <dgm:spPr/>
    </dgm:pt>
    <dgm:pt modelId="{1FF74DC6-4B91-46A9-9DF2-1FC9C8D24F05}" type="pres">
      <dgm:prSet presAssocID="{03EF1118-6016-4F2E-BB4A-F53F41BF6F22}" presName="sibTrans" presStyleCnt="0"/>
      <dgm:spPr/>
    </dgm:pt>
    <dgm:pt modelId="{2567989E-99BA-4FC5-8CA7-BDA976FF27D9}" type="pres">
      <dgm:prSet presAssocID="{1F3C01A9-8CBE-4F22-A9E7-F82C3CD70B5F}" presName="compNode" presStyleCnt="0"/>
      <dgm:spPr/>
    </dgm:pt>
    <dgm:pt modelId="{9C594B06-3BEE-4DEC-95E4-9A99EAEEAD3B}" type="pres">
      <dgm:prSet presAssocID="{1F3C01A9-8CBE-4F22-A9E7-F82C3CD70B5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EFBDB48-8398-49F2-9E08-CAE52EA6EDDF}" type="pres">
      <dgm:prSet presAssocID="{1F3C01A9-8CBE-4F22-A9E7-F82C3CD70B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81E16BD-683F-46B0-AF79-1D644395A5BA}" type="pres">
      <dgm:prSet presAssocID="{1F3C01A9-8CBE-4F22-A9E7-F82C3CD70B5F}" presName="spaceRect" presStyleCnt="0"/>
      <dgm:spPr/>
    </dgm:pt>
    <dgm:pt modelId="{C6E127CD-3A5A-413D-AA30-76F47A95A3D0}" type="pres">
      <dgm:prSet presAssocID="{1F3C01A9-8CBE-4F22-A9E7-F82C3CD70B5F}" presName="textRect" presStyleLbl="revTx" presStyleIdx="1" presStyleCnt="3">
        <dgm:presLayoutVars>
          <dgm:chMax val="1"/>
          <dgm:chPref val="1"/>
        </dgm:presLayoutVars>
      </dgm:prSet>
      <dgm:spPr/>
    </dgm:pt>
    <dgm:pt modelId="{6D142A43-0A87-42A8-B792-6E724F368049}" type="pres">
      <dgm:prSet presAssocID="{43208C8B-E9E4-412E-9CC8-3ECFFC5F97DD}" presName="sibTrans" presStyleCnt="0"/>
      <dgm:spPr/>
    </dgm:pt>
    <dgm:pt modelId="{1BCEA42F-8493-4C1C-A9A1-2D059655D31E}" type="pres">
      <dgm:prSet presAssocID="{B962C227-37E0-493D-8FC6-12F11CFE4292}" presName="compNode" presStyleCnt="0"/>
      <dgm:spPr/>
    </dgm:pt>
    <dgm:pt modelId="{9385DA10-1488-404F-B087-621C62021FE5}" type="pres">
      <dgm:prSet presAssocID="{B962C227-37E0-493D-8FC6-12F11CFE429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C9A64D6-6906-4CAF-8734-102C5E26B359}" type="pres">
      <dgm:prSet presAssocID="{B962C227-37E0-493D-8FC6-12F11CFE42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937D77-7FC8-4413-8B74-75FCAEE30ECE}" type="pres">
      <dgm:prSet presAssocID="{B962C227-37E0-493D-8FC6-12F11CFE4292}" presName="spaceRect" presStyleCnt="0"/>
      <dgm:spPr/>
    </dgm:pt>
    <dgm:pt modelId="{7DF6EFB2-D2A0-4FD8-B356-CCEDFD0959E8}" type="pres">
      <dgm:prSet presAssocID="{B962C227-37E0-493D-8FC6-12F11CFE42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C2A2917-6436-48AF-BDAC-95C520850877}" type="presOf" srcId="{1F3C01A9-8CBE-4F22-A9E7-F82C3CD70B5F}" destId="{C6E127CD-3A5A-413D-AA30-76F47A95A3D0}" srcOrd="0" destOrd="0" presId="urn:microsoft.com/office/officeart/2018/5/layout/IconLeafLabelList"/>
    <dgm:cxn modelId="{3603F693-1F2B-4437-80A2-D79D9000D550}" type="presOf" srcId="{59153CF9-3DA2-435F-9151-38337B864058}" destId="{A4EA01C7-5E8D-4C0D-B6D6-034F6EFA8759}" srcOrd="0" destOrd="0" presId="urn:microsoft.com/office/officeart/2018/5/layout/IconLeafLabelList"/>
    <dgm:cxn modelId="{70C59AAD-3D87-4EF5-B6B8-A961260DDC81}" type="presOf" srcId="{B962C227-37E0-493D-8FC6-12F11CFE4292}" destId="{7DF6EFB2-D2A0-4FD8-B356-CCEDFD0959E8}" srcOrd="0" destOrd="0" presId="urn:microsoft.com/office/officeart/2018/5/layout/IconLeafLabelList"/>
    <dgm:cxn modelId="{27912BB1-E94C-4750-BD69-3ABBC3DEBD62}" srcId="{59153CF9-3DA2-435F-9151-38337B864058}" destId="{B962C227-37E0-493D-8FC6-12F11CFE4292}" srcOrd="2" destOrd="0" parTransId="{90B21A6A-B97E-4F06-BFCC-6FE8E5369D14}" sibTransId="{68274BD7-0AA3-45BD-A34F-FB181AEF9816}"/>
    <dgm:cxn modelId="{30D273B3-380E-42D8-B5B1-38E297D4F604}" srcId="{59153CF9-3DA2-435F-9151-38337B864058}" destId="{CAE988E4-7820-438B-9A58-D31FF882572B}" srcOrd="0" destOrd="0" parTransId="{967F667A-0957-41A0-9E75-EF45E8829F7A}" sibTransId="{03EF1118-6016-4F2E-BB4A-F53F41BF6F22}"/>
    <dgm:cxn modelId="{17F2B7CE-172F-4696-9EB0-E7D3D2A91642}" srcId="{59153CF9-3DA2-435F-9151-38337B864058}" destId="{1F3C01A9-8CBE-4F22-A9E7-F82C3CD70B5F}" srcOrd="1" destOrd="0" parTransId="{89B5D8C3-B561-493A-9031-5FA26E1A0671}" sibTransId="{43208C8B-E9E4-412E-9CC8-3ECFFC5F97DD}"/>
    <dgm:cxn modelId="{A5994CE1-CC60-4873-882B-A6CA2A61E683}" type="presOf" srcId="{CAE988E4-7820-438B-9A58-D31FF882572B}" destId="{019C08D6-F52B-44AB-9CFC-4E07FFD56DD1}" srcOrd="0" destOrd="0" presId="urn:microsoft.com/office/officeart/2018/5/layout/IconLeafLabelList"/>
    <dgm:cxn modelId="{E8E0BB48-A6A1-4011-B3C1-C23C5431FF11}" type="presParOf" srcId="{A4EA01C7-5E8D-4C0D-B6D6-034F6EFA8759}" destId="{0282677F-ED4F-4A22-BC45-39F51DD861E2}" srcOrd="0" destOrd="0" presId="urn:microsoft.com/office/officeart/2018/5/layout/IconLeafLabelList"/>
    <dgm:cxn modelId="{CDE0CF74-3B68-42DB-BD8C-CDAC5184F7D4}" type="presParOf" srcId="{0282677F-ED4F-4A22-BC45-39F51DD861E2}" destId="{492D2AF6-CF0B-42E5-89A4-FA16949A7B96}" srcOrd="0" destOrd="0" presId="urn:microsoft.com/office/officeart/2018/5/layout/IconLeafLabelList"/>
    <dgm:cxn modelId="{B7B497FF-68EE-4821-9F1F-AC1DC4EBAC4E}" type="presParOf" srcId="{0282677F-ED4F-4A22-BC45-39F51DD861E2}" destId="{27811697-88D1-4A3A-AD50-D4BC62210C0C}" srcOrd="1" destOrd="0" presId="urn:microsoft.com/office/officeart/2018/5/layout/IconLeafLabelList"/>
    <dgm:cxn modelId="{DB529F12-DA8C-4879-904C-B59E7C3810B3}" type="presParOf" srcId="{0282677F-ED4F-4A22-BC45-39F51DD861E2}" destId="{320BE1E2-27AD-4B47-BA48-A8E0BF52C689}" srcOrd="2" destOrd="0" presId="urn:microsoft.com/office/officeart/2018/5/layout/IconLeafLabelList"/>
    <dgm:cxn modelId="{63B79480-0E17-40B9-AFA4-78F42EACD4A7}" type="presParOf" srcId="{0282677F-ED4F-4A22-BC45-39F51DD861E2}" destId="{019C08D6-F52B-44AB-9CFC-4E07FFD56DD1}" srcOrd="3" destOrd="0" presId="urn:microsoft.com/office/officeart/2018/5/layout/IconLeafLabelList"/>
    <dgm:cxn modelId="{26F02865-6A4B-43EB-8F5A-8DAFA41085FF}" type="presParOf" srcId="{A4EA01C7-5E8D-4C0D-B6D6-034F6EFA8759}" destId="{1FF74DC6-4B91-46A9-9DF2-1FC9C8D24F05}" srcOrd="1" destOrd="0" presId="urn:microsoft.com/office/officeart/2018/5/layout/IconLeafLabelList"/>
    <dgm:cxn modelId="{B10F49E0-4D3F-432F-A0E1-B97BA0EFBFBB}" type="presParOf" srcId="{A4EA01C7-5E8D-4C0D-B6D6-034F6EFA8759}" destId="{2567989E-99BA-4FC5-8CA7-BDA976FF27D9}" srcOrd="2" destOrd="0" presId="urn:microsoft.com/office/officeart/2018/5/layout/IconLeafLabelList"/>
    <dgm:cxn modelId="{A8EC25EB-D5EE-4995-9BCB-804B1E53F3C9}" type="presParOf" srcId="{2567989E-99BA-4FC5-8CA7-BDA976FF27D9}" destId="{9C594B06-3BEE-4DEC-95E4-9A99EAEEAD3B}" srcOrd="0" destOrd="0" presId="urn:microsoft.com/office/officeart/2018/5/layout/IconLeafLabelList"/>
    <dgm:cxn modelId="{7DF92C4B-0E23-4616-864F-4195C4FBC38B}" type="presParOf" srcId="{2567989E-99BA-4FC5-8CA7-BDA976FF27D9}" destId="{6EFBDB48-8398-49F2-9E08-CAE52EA6EDDF}" srcOrd="1" destOrd="0" presId="urn:microsoft.com/office/officeart/2018/5/layout/IconLeafLabelList"/>
    <dgm:cxn modelId="{CB5ECD62-F8F6-4E27-8102-DF02D2450C73}" type="presParOf" srcId="{2567989E-99BA-4FC5-8CA7-BDA976FF27D9}" destId="{D81E16BD-683F-46B0-AF79-1D644395A5BA}" srcOrd="2" destOrd="0" presId="urn:microsoft.com/office/officeart/2018/5/layout/IconLeafLabelList"/>
    <dgm:cxn modelId="{9E418AAE-5A67-4BDF-B58A-CF8770FAC500}" type="presParOf" srcId="{2567989E-99BA-4FC5-8CA7-BDA976FF27D9}" destId="{C6E127CD-3A5A-413D-AA30-76F47A95A3D0}" srcOrd="3" destOrd="0" presId="urn:microsoft.com/office/officeart/2018/5/layout/IconLeafLabelList"/>
    <dgm:cxn modelId="{F2EBAB6A-1068-4B9C-881B-680E124BE2D4}" type="presParOf" srcId="{A4EA01C7-5E8D-4C0D-B6D6-034F6EFA8759}" destId="{6D142A43-0A87-42A8-B792-6E724F368049}" srcOrd="3" destOrd="0" presId="urn:microsoft.com/office/officeart/2018/5/layout/IconLeafLabelList"/>
    <dgm:cxn modelId="{3A4401CF-4EDC-4A0A-AC3F-14F9DE089FB7}" type="presParOf" srcId="{A4EA01C7-5E8D-4C0D-B6D6-034F6EFA8759}" destId="{1BCEA42F-8493-4C1C-A9A1-2D059655D31E}" srcOrd="4" destOrd="0" presId="urn:microsoft.com/office/officeart/2018/5/layout/IconLeafLabelList"/>
    <dgm:cxn modelId="{5AD22FDE-F728-42EC-971C-3979AD9399C5}" type="presParOf" srcId="{1BCEA42F-8493-4C1C-A9A1-2D059655D31E}" destId="{9385DA10-1488-404F-B087-621C62021FE5}" srcOrd="0" destOrd="0" presId="urn:microsoft.com/office/officeart/2018/5/layout/IconLeafLabelList"/>
    <dgm:cxn modelId="{DD59A498-BBF9-4091-A8D3-6948FA63A838}" type="presParOf" srcId="{1BCEA42F-8493-4C1C-A9A1-2D059655D31E}" destId="{9C9A64D6-6906-4CAF-8734-102C5E26B359}" srcOrd="1" destOrd="0" presId="urn:microsoft.com/office/officeart/2018/5/layout/IconLeafLabelList"/>
    <dgm:cxn modelId="{E3319689-2B39-49EE-9FAF-6462D3F49AE5}" type="presParOf" srcId="{1BCEA42F-8493-4C1C-A9A1-2D059655D31E}" destId="{40937D77-7FC8-4413-8B74-75FCAEE30ECE}" srcOrd="2" destOrd="0" presId="urn:microsoft.com/office/officeart/2018/5/layout/IconLeafLabelList"/>
    <dgm:cxn modelId="{D4E9F9E2-00B6-453E-AB2C-D4D68E404009}" type="presParOf" srcId="{1BCEA42F-8493-4C1C-A9A1-2D059655D31E}" destId="{7DF6EFB2-D2A0-4FD8-B356-CCEDFD0959E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84F975-F7E7-424C-BE27-387CFFA263B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B69ADB7-DC52-4A5A-932E-E8145D0467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Choosing the necessary features</a:t>
          </a:r>
        </a:p>
      </dgm:t>
    </dgm:pt>
    <dgm:pt modelId="{9AA63E51-0308-4C15-BA64-119CB08671E6}" type="parTrans" cxnId="{661BBF52-D724-40B1-860A-87CF2D6445B2}">
      <dgm:prSet/>
      <dgm:spPr/>
      <dgm:t>
        <a:bodyPr/>
        <a:lstStyle/>
        <a:p>
          <a:endParaRPr lang="en-US"/>
        </a:p>
      </dgm:t>
    </dgm:pt>
    <dgm:pt modelId="{2AFB8B67-91FA-4D90-A1B1-3A3BDEDB498A}" type="sibTrans" cxnId="{661BBF52-D724-40B1-860A-87CF2D6445B2}">
      <dgm:prSet/>
      <dgm:spPr/>
      <dgm:t>
        <a:bodyPr/>
        <a:lstStyle/>
        <a:p>
          <a:endParaRPr lang="en-US"/>
        </a:p>
      </dgm:t>
    </dgm:pt>
    <dgm:pt modelId="{9D494598-0E3D-446F-8B2B-4631EC62FF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Aggregating columns</a:t>
          </a:r>
        </a:p>
      </dgm:t>
    </dgm:pt>
    <dgm:pt modelId="{C9D2B3FC-D321-44E2-AE8D-5E8F195DBC16}" type="parTrans" cxnId="{C2187909-22D6-4745-95E1-69B266F6A1E9}">
      <dgm:prSet/>
      <dgm:spPr/>
      <dgm:t>
        <a:bodyPr/>
        <a:lstStyle/>
        <a:p>
          <a:endParaRPr lang="en-US"/>
        </a:p>
      </dgm:t>
    </dgm:pt>
    <dgm:pt modelId="{5E515C14-F416-48F7-AE7C-2059B6347CB3}" type="sibTrans" cxnId="{C2187909-22D6-4745-95E1-69B266F6A1E9}">
      <dgm:prSet/>
      <dgm:spPr/>
      <dgm:t>
        <a:bodyPr/>
        <a:lstStyle/>
        <a:p>
          <a:endParaRPr lang="en-US"/>
        </a:p>
      </dgm:t>
    </dgm:pt>
    <dgm:pt modelId="{0E8513F4-7686-4F50-AB6D-534DD64569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PREPARATION FOR Count vectorizer</a:t>
          </a:r>
        </a:p>
      </dgm:t>
    </dgm:pt>
    <dgm:pt modelId="{A1BC65EF-8BD6-43F4-818B-1AAD28A13079}" type="parTrans" cxnId="{1BF3E9E2-CB5F-4489-A18A-397CB00140E8}">
      <dgm:prSet/>
      <dgm:spPr/>
      <dgm:t>
        <a:bodyPr/>
        <a:lstStyle/>
        <a:p>
          <a:endParaRPr lang="id-ID"/>
        </a:p>
      </dgm:t>
    </dgm:pt>
    <dgm:pt modelId="{88061DE0-A1C0-4587-A41D-81331F9BB5EA}" type="sibTrans" cxnId="{1BF3E9E2-CB5F-4489-A18A-397CB00140E8}">
      <dgm:prSet/>
      <dgm:spPr/>
      <dgm:t>
        <a:bodyPr/>
        <a:lstStyle/>
        <a:p>
          <a:endParaRPr lang="id-ID"/>
        </a:p>
      </dgm:t>
    </dgm:pt>
    <dgm:pt modelId="{1841A3D1-6162-4B4F-B218-3AB588989298}" type="pres">
      <dgm:prSet presAssocID="{A684F975-F7E7-424C-BE27-387CFFA263B6}" presName="root" presStyleCnt="0">
        <dgm:presLayoutVars>
          <dgm:dir/>
          <dgm:resizeHandles val="exact"/>
        </dgm:presLayoutVars>
      </dgm:prSet>
      <dgm:spPr/>
    </dgm:pt>
    <dgm:pt modelId="{852E2B33-1AA3-49C8-87E2-C5B897C74950}" type="pres">
      <dgm:prSet presAssocID="{EB69ADB7-DC52-4A5A-932E-E8145D0467D6}" presName="compNode" presStyleCnt="0"/>
      <dgm:spPr/>
    </dgm:pt>
    <dgm:pt modelId="{12A7390E-F890-4A3F-89CE-B6CF450D5F77}" type="pres">
      <dgm:prSet presAssocID="{EB69ADB7-DC52-4A5A-932E-E8145D0467D6}" presName="iconBgRect" presStyleLbl="bgShp" presStyleIdx="0" presStyleCnt="3"/>
      <dgm:spPr/>
    </dgm:pt>
    <dgm:pt modelId="{8C19BF4F-AF37-4B30-89F6-6A1B7DF0CA9E}" type="pres">
      <dgm:prSet presAssocID="{EB69ADB7-DC52-4A5A-932E-E8145D0467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68D196A-7468-4391-AAC4-465C99210986}" type="pres">
      <dgm:prSet presAssocID="{EB69ADB7-DC52-4A5A-932E-E8145D0467D6}" presName="spaceRect" presStyleCnt="0"/>
      <dgm:spPr/>
    </dgm:pt>
    <dgm:pt modelId="{F9351596-9F58-4B27-BEDD-7D789620233F}" type="pres">
      <dgm:prSet presAssocID="{EB69ADB7-DC52-4A5A-932E-E8145D0467D6}" presName="textRect" presStyleLbl="revTx" presStyleIdx="0" presStyleCnt="3">
        <dgm:presLayoutVars>
          <dgm:chMax val="1"/>
          <dgm:chPref val="1"/>
        </dgm:presLayoutVars>
      </dgm:prSet>
      <dgm:spPr/>
    </dgm:pt>
    <dgm:pt modelId="{EF007B97-88A9-4FA5-B42F-1DA6B13BB74B}" type="pres">
      <dgm:prSet presAssocID="{2AFB8B67-91FA-4D90-A1B1-3A3BDEDB498A}" presName="sibTrans" presStyleCnt="0"/>
      <dgm:spPr/>
    </dgm:pt>
    <dgm:pt modelId="{E907DD56-3650-4133-93CD-3D1CD4522A5B}" type="pres">
      <dgm:prSet presAssocID="{9D494598-0E3D-446F-8B2B-4631EC62FF75}" presName="compNode" presStyleCnt="0"/>
      <dgm:spPr/>
    </dgm:pt>
    <dgm:pt modelId="{F4ABB6A1-B1AE-46AC-91E4-1FC5B84BAE2F}" type="pres">
      <dgm:prSet presAssocID="{9D494598-0E3D-446F-8B2B-4631EC62FF75}" presName="iconBgRect" presStyleLbl="bgShp" presStyleIdx="1" presStyleCnt="3"/>
      <dgm:spPr/>
    </dgm:pt>
    <dgm:pt modelId="{7B97950B-9789-47D2-83AB-A47147E82923}" type="pres">
      <dgm:prSet presAssocID="{9D494598-0E3D-446F-8B2B-4631EC62FF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26D0F55-173F-47DC-B5CA-22DB62DF0952}" type="pres">
      <dgm:prSet presAssocID="{9D494598-0E3D-446F-8B2B-4631EC62FF75}" presName="spaceRect" presStyleCnt="0"/>
      <dgm:spPr/>
    </dgm:pt>
    <dgm:pt modelId="{FBD5D83A-8C14-48AD-BF41-E82B33645219}" type="pres">
      <dgm:prSet presAssocID="{9D494598-0E3D-446F-8B2B-4631EC62FF75}" presName="textRect" presStyleLbl="revTx" presStyleIdx="1" presStyleCnt="3">
        <dgm:presLayoutVars>
          <dgm:chMax val="1"/>
          <dgm:chPref val="1"/>
        </dgm:presLayoutVars>
      </dgm:prSet>
      <dgm:spPr/>
    </dgm:pt>
    <dgm:pt modelId="{DD1DE0D6-15FE-47E0-BF53-E5C52726AF34}" type="pres">
      <dgm:prSet presAssocID="{5E515C14-F416-48F7-AE7C-2059B6347CB3}" presName="sibTrans" presStyleCnt="0"/>
      <dgm:spPr/>
    </dgm:pt>
    <dgm:pt modelId="{681E2154-7DE9-41D0-9CD7-308907B7EAFA}" type="pres">
      <dgm:prSet presAssocID="{0E8513F4-7686-4F50-AB6D-534DD6456952}" presName="compNode" presStyleCnt="0"/>
      <dgm:spPr/>
    </dgm:pt>
    <dgm:pt modelId="{F782A395-11FF-4CA0-AB02-2300273B02DC}" type="pres">
      <dgm:prSet presAssocID="{0E8513F4-7686-4F50-AB6D-534DD6456952}" presName="iconBgRect" presStyleLbl="bgShp" presStyleIdx="2" presStyleCnt="3"/>
      <dgm:spPr/>
    </dgm:pt>
    <dgm:pt modelId="{5CDE4325-4948-4C0B-AE86-0FE6DD8ABC46}" type="pres">
      <dgm:prSet presAssocID="{0E8513F4-7686-4F50-AB6D-534DD64569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llustrator"/>
        </a:ext>
      </dgm:extLst>
    </dgm:pt>
    <dgm:pt modelId="{277DC279-7D51-480A-8205-DF5A858B882C}" type="pres">
      <dgm:prSet presAssocID="{0E8513F4-7686-4F50-AB6D-534DD6456952}" presName="spaceRect" presStyleCnt="0"/>
      <dgm:spPr/>
    </dgm:pt>
    <dgm:pt modelId="{D7131A03-2CBB-455B-A6D0-22862159B1C0}" type="pres">
      <dgm:prSet presAssocID="{0E8513F4-7686-4F50-AB6D-534DD64569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F6EE00-21BA-45A1-941D-9714C08831C8}" type="presOf" srcId="{9D494598-0E3D-446F-8B2B-4631EC62FF75}" destId="{FBD5D83A-8C14-48AD-BF41-E82B33645219}" srcOrd="0" destOrd="0" presId="urn:microsoft.com/office/officeart/2018/5/layout/IconCircleLabelList"/>
    <dgm:cxn modelId="{C2187909-22D6-4745-95E1-69B266F6A1E9}" srcId="{A684F975-F7E7-424C-BE27-387CFFA263B6}" destId="{9D494598-0E3D-446F-8B2B-4631EC62FF75}" srcOrd="1" destOrd="0" parTransId="{C9D2B3FC-D321-44E2-AE8D-5E8F195DBC16}" sibTransId="{5E515C14-F416-48F7-AE7C-2059B6347CB3}"/>
    <dgm:cxn modelId="{96B5552F-5F27-4C6E-9DBB-4168A1D644E8}" type="presOf" srcId="{0E8513F4-7686-4F50-AB6D-534DD6456952}" destId="{D7131A03-2CBB-455B-A6D0-22862159B1C0}" srcOrd="0" destOrd="0" presId="urn:microsoft.com/office/officeart/2018/5/layout/IconCircleLabelList"/>
    <dgm:cxn modelId="{00DA853A-563F-424B-A171-521135FE6C0E}" type="presOf" srcId="{EB69ADB7-DC52-4A5A-932E-E8145D0467D6}" destId="{F9351596-9F58-4B27-BEDD-7D789620233F}" srcOrd="0" destOrd="0" presId="urn:microsoft.com/office/officeart/2018/5/layout/IconCircleLabelList"/>
    <dgm:cxn modelId="{661BBF52-D724-40B1-860A-87CF2D6445B2}" srcId="{A684F975-F7E7-424C-BE27-387CFFA263B6}" destId="{EB69ADB7-DC52-4A5A-932E-E8145D0467D6}" srcOrd="0" destOrd="0" parTransId="{9AA63E51-0308-4C15-BA64-119CB08671E6}" sibTransId="{2AFB8B67-91FA-4D90-A1B1-3A3BDEDB498A}"/>
    <dgm:cxn modelId="{9BAD4879-32A7-4F1E-8341-DA0409C1AF70}" type="presOf" srcId="{A684F975-F7E7-424C-BE27-387CFFA263B6}" destId="{1841A3D1-6162-4B4F-B218-3AB588989298}" srcOrd="0" destOrd="0" presId="urn:microsoft.com/office/officeart/2018/5/layout/IconCircleLabelList"/>
    <dgm:cxn modelId="{1BF3E9E2-CB5F-4489-A18A-397CB00140E8}" srcId="{A684F975-F7E7-424C-BE27-387CFFA263B6}" destId="{0E8513F4-7686-4F50-AB6D-534DD6456952}" srcOrd="2" destOrd="0" parTransId="{A1BC65EF-8BD6-43F4-818B-1AAD28A13079}" sibTransId="{88061DE0-A1C0-4587-A41D-81331F9BB5EA}"/>
    <dgm:cxn modelId="{8D1D0AD8-2D74-4958-A1AE-3CAEC5D9AAC3}" type="presParOf" srcId="{1841A3D1-6162-4B4F-B218-3AB588989298}" destId="{852E2B33-1AA3-49C8-87E2-C5B897C74950}" srcOrd="0" destOrd="0" presId="urn:microsoft.com/office/officeart/2018/5/layout/IconCircleLabelList"/>
    <dgm:cxn modelId="{FC3815DB-0D3D-4042-91DC-4B244B5D5D53}" type="presParOf" srcId="{852E2B33-1AA3-49C8-87E2-C5B897C74950}" destId="{12A7390E-F890-4A3F-89CE-B6CF450D5F77}" srcOrd="0" destOrd="0" presId="urn:microsoft.com/office/officeart/2018/5/layout/IconCircleLabelList"/>
    <dgm:cxn modelId="{845000FA-A221-4202-91D5-C80FFB0873E3}" type="presParOf" srcId="{852E2B33-1AA3-49C8-87E2-C5B897C74950}" destId="{8C19BF4F-AF37-4B30-89F6-6A1B7DF0CA9E}" srcOrd="1" destOrd="0" presId="urn:microsoft.com/office/officeart/2018/5/layout/IconCircleLabelList"/>
    <dgm:cxn modelId="{01A31D52-970B-4ECD-9831-FBA1E4B9274D}" type="presParOf" srcId="{852E2B33-1AA3-49C8-87E2-C5B897C74950}" destId="{768D196A-7468-4391-AAC4-465C99210986}" srcOrd="2" destOrd="0" presId="urn:microsoft.com/office/officeart/2018/5/layout/IconCircleLabelList"/>
    <dgm:cxn modelId="{9E91ECAA-A2D4-406D-967C-92E24703E903}" type="presParOf" srcId="{852E2B33-1AA3-49C8-87E2-C5B897C74950}" destId="{F9351596-9F58-4B27-BEDD-7D789620233F}" srcOrd="3" destOrd="0" presId="urn:microsoft.com/office/officeart/2018/5/layout/IconCircleLabelList"/>
    <dgm:cxn modelId="{2C893B56-A44A-4256-A2D2-5180E77E6760}" type="presParOf" srcId="{1841A3D1-6162-4B4F-B218-3AB588989298}" destId="{EF007B97-88A9-4FA5-B42F-1DA6B13BB74B}" srcOrd="1" destOrd="0" presId="urn:microsoft.com/office/officeart/2018/5/layout/IconCircleLabelList"/>
    <dgm:cxn modelId="{3E651BD1-FDFE-4563-9141-E936C2EAEE58}" type="presParOf" srcId="{1841A3D1-6162-4B4F-B218-3AB588989298}" destId="{E907DD56-3650-4133-93CD-3D1CD4522A5B}" srcOrd="2" destOrd="0" presId="urn:microsoft.com/office/officeart/2018/5/layout/IconCircleLabelList"/>
    <dgm:cxn modelId="{CEEBECF5-23A8-487F-84FA-AEA6CD5FED5E}" type="presParOf" srcId="{E907DD56-3650-4133-93CD-3D1CD4522A5B}" destId="{F4ABB6A1-B1AE-46AC-91E4-1FC5B84BAE2F}" srcOrd="0" destOrd="0" presId="urn:microsoft.com/office/officeart/2018/5/layout/IconCircleLabelList"/>
    <dgm:cxn modelId="{9495846D-F477-43B0-B80A-5A8A400949ED}" type="presParOf" srcId="{E907DD56-3650-4133-93CD-3D1CD4522A5B}" destId="{7B97950B-9789-47D2-83AB-A47147E82923}" srcOrd="1" destOrd="0" presId="urn:microsoft.com/office/officeart/2018/5/layout/IconCircleLabelList"/>
    <dgm:cxn modelId="{6D09B152-C712-4B29-886E-0886A44F483D}" type="presParOf" srcId="{E907DD56-3650-4133-93CD-3D1CD4522A5B}" destId="{826D0F55-173F-47DC-B5CA-22DB62DF0952}" srcOrd="2" destOrd="0" presId="urn:microsoft.com/office/officeart/2018/5/layout/IconCircleLabelList"/>
    <dgm:cxn modelId="{251ED973-8C70-4776-8DCC-CE2A885F5EC8}" type="presParOf" srcId="{E907DD56-3650-4133-93CD-3D1CD4522A5B}" destId="{FBD5D83A-8C14-48AD-BF41-E82B33645219}" srcOrd="3" destOrd="0" presId="urn:microsoft.com/office/officeart/2018/5/layout/IconCircleLabelList"/>
    <dgm:cxn modelId="{F3D5622A-9453-40C3-AE92-B24C7EEA9D2F}" type="presParOf" srcId="{1841A3D1-6162-4B4F-B218-3AB588989298}" destId="{DD1DE0D6-15FE-47E0-BF53-E5C52726AF34}" srcOrd="3" destOrd="0" presId="urn:microsoft.com/office/officeart/2018/5/layout/IconCircleLabelList"/>
    <dgm:cxn modelId="{B406E885-9344-499E-8210-4488B0FA01CC}" type="presParOf" srcId="{1841A3D1-6162-4B4F-B218-3AB588989298}" destId="{681E2154-7DE9-41D0-9CD7-308907B7EAFA}" srcOrd="4" destOrd="0" presId="urn:microsoft.com/office/officeart/2018/5/layout/IconCircleLabelList"/>
    <dgm:cxn modelId="{7C73F671-247D-4D69-B49F-86F31057656F}" type="presParOf" srcId="{681E2154-7DE9-41D0-9CD7-308907B7EAFA}" destId="{F782A395-11FF-4CA0-AB02-2300273B02DC}" srcOrd="0" destOrd="0" presId="urn:microsoft.com/office/officeart/2018/5/layout/IconCircleLabelList"/>
    <dgm:cxn modelId="{20435064-E043-4F1E-B27A-07F3D58DF38F}" type="presParOf" srcId="{681E2154-7DE9-41D0-9CD7-308907B7EAFA}" destId="{5CDE4325-4948-4C0B-AE86-0FE6DD8ABC46}" srcOrd="1" destOrd="0" presId="urn:microsoft.com/office/officeart/2018/5/layout/IconCircleLabelList"/>
    <dgm:cxn modelId="{888DE019-83A9-49E6-928C-7172BF92E316}" type="presParOf" srcId="{681E2154-7DE9-41D0-9CD7-308907B7EAFA}" destId="{277DC279-7D51-480A-8205-DF5A858B882C}" srcOrd="2" destOrd="0" presId="urn:microsoft.com/office/officeart/2018/5/layout/IconCircleLabelList"/>
    <dgm:cxn modelId="{AABD3026-523C-414E-9D9C-AC27C8CC3E78}" type="presParOf" srcId="{681E2154-7DE9-41D0-9CD7-308907B7EAFA}" destId="{D7131A03-2CBB-455B-A6D0-22862159B1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C06190-276B-430D-92D9-B44E0A203D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ECB7391-FDBF-4390-ABD3-4274F6D32ED2}">
      <dgm:prSet/>
      <dgm:spPr/>
      <dgm:t>
        <a:bodyPr/>
        <a:lstStyle/>
        <a:p>
          <a:r>
            <a:rPr lang="en-US"/>
            <a:t>Dataset 1: information on travel destination with things to do, hotel, and flights thereof.</a:t>
          </a:r>
        </a:p>
      </dgm:t>
    </dgm:pt>
    <dgm:pt modelId="{5FCA2EB0-4998-4167-B6E2-98360C1707FE}" type="parTrans" cxnId="{FB5700E4-142E-45EC-8F5D-FB5800DF21B3}">
      <dgm:prSet/>
      <dgm:spPr/>
      <dgm:t>
        <a:bodyPr/>
        <a:lstStyle/>
        <a:p>
          <a:endParaRPr lang="en-US"/>
        </a:p>
      </dgm:t>
    </dgm:pt>
    <dgm:pt modelId="{DD00A52F-D28D-4100-960E-26E9236E0D31}" type="sibTrans" cxnId="{FB5700E4-142E-45EC-8F5D-FB5800DF21B3}">
      <dgm:prSet/>
      <dgm:spPr/>
      <dgm:t>
        <a:bodyPr/>
        <a:lstStyle/>
        <a:p>
          <a:endParaRPr lang="en-US"/>
        </a:p>
      </dgm:t>
    </dgm:pt>
    <dgm:pt modelId="{7768F30B-662F-4B85-872D-60EDE88A11AF}">
      <dgm:prSet/>
      <dgm:spPr/>
      <dgm:t>
        <a:bodyPr/>
        <a:lstStyle/>
        <a:p>
          <a:r>
            <a:rPr lang="en-US"/>
            <a:t>Dataset 2: information on spots in the travel destination with things to do thereof. </a:t>
          </a:r>
        </a:p>
      </dgm:t>
    </dgm:pt>
    <dgm:pt modelId="{6AB6D8D0-8C52-45A3-AC3B-EAED6DE59205}" type="parTrans" cxnId="{CD194251-C94C-4908-8CC4-CD1F7CFAD1EB}">
      <dgm:prSet/>
      <dgm:spPr/>
      <dgm:t>
        <a:bodyPr/>
        <a:lstStyle/>
        <a:p>
          <a:endParaRPr lang="en-US"/>
        </a:p>
      </dgm:t>
    </dgm:pt>
    <dgm:pt modelId="{9012B113-515E-47BC-B2C3-A5819606359C}" type="sibTrans" cxnId="{CD194251-C94C-4908-8CC4-CD1F7CFAD1EB}">
      <dgm:prSet/>
      <dgm:spPr/>
      <dgm:t>
        <a:bodyPr/>
        <a:lstStyle/>
        <a:p>
          <a:endParaRPr lang="en-US"/>
        </a:p>
      </dgm:t>
    </dgm:pt>
    <dgm:pt modelId="{2663272A-D347-4FCB-B95C-C97C29DDDE74}" type="pres">
      <dgm:prSet presAssocID="{23C06190-276B-430D-92D9-B44E0A203DAD}" presName="root" presStyleCnt="0">
        <dgm:presLayoutVars>
          <dgm:dir/>
          <dgm:resizeHandles val="exact"/>
        </dgm:presLayoutVars>
      </dgm:prSet>
      <dgm:spPr/>
    </dgm:pt>
    <dgm:pt modelId="{5F531D97-7A36-4434-82ED-F6A3BC433246}" type="pres">
      <dgm:prSet presAssocID="{1ECB7391-FDBF-4390-ABD3-4274F6D32ED2}" presName="compNode" presStyleCnt="0"/>
      <dgm:spPr/>
    </dgm:pt>
    <dgm:pt modelId="{6C9EBDA8-0E18-40C9-9B4B-E3426259BA43}" type="pres">
      <dgm:prSet presAssocID="{1ECB7391-FDBF-4390-ABD3-4274F6D32ED2}" presName="bgRect" presStyleLbl="bgShp" presStyleIdx="0" presStyleCnt="2"/>
      <dgm:spPr/>
    </dgm:pt>
    <dgm:pt modelId="{93B3ABBB-B072-4376-9765-32F2B9A0A231}" type="pres">
      <dgm:prSet presAssocID="{1ECB7391-FDBF-4390-ABD3-4274F6D32ED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1"/>
        </a:ext>
      </dgm:extLst>
    </dgm:pt>
    <dgm:pt modelId="{C3477BA0-5DA2-4E19-8153-E5EDD267C8D4}" type="pres">
      <dgm:prSet presAssocID="{1ECB7391-FDBF-4390-ABD3-4274F6D32ED2}" presName="spaceRect" presStyleCnt="0"/>
      <dgm:spPr/>
    </dgm:pt>
    <dgm:pt modelId="{B0C2041F-9E98-4BA5-908A-B8E5D1EAA5F7}" type="pres">
      <dgm:prSet presAssocID="{1ECB7391-FDBF-4390-ABD3-4274F6D32ED2}" presName="parTx" presStyleLbl="revTx" presStyleIdx="0" presStyleCnt="2">
        <dgm:presLayoutVars>
          <dgm:chMax val="0"/>
          <dgm:chPref val="0"/>
        </dgm:presLayoutVars>
      </dgm:prSet>
      <dgm:spPr/>
    </dgm:pt>
    <dgm:pt modelId="{34FA9975-9976-4062-84CE-810BAF65B2E5}" type="pres">
      <dgm:prSet presAssocID="{DD00A52F-D28D-4100-960E-26E9236E0D31}" presName="sibTrans" presStyleCnt="0"/>
      <dgm:spPr/>
    </dgm:pt>
    <dgm:pt modelId="{6850F988-3D2C-45B2-A553-4F52F765077B}" type="pres">
      <dgm:prSet presAssocID="{7768F30B-662F-4B85-872D-60EDE88A11AF}" presName="compNode" presStyleCnt="0"/>
      <dgm:spPr/>
    </dgm:pt>
    <dgm:pt modelId="{329584D6-3A85-4C77-AE49-18F712125A17}" type="pres">
      <dgm:prSet presAssocID="{7768F30B-662F-4B85-872D-60EDE88A11AF}" presName="bgRect" presStyleLbl="bgShp" presStyleIdx="1" presStyleCnt="2"/>
      <dgm:spPr/>
    </dgm:pt>
    <dgm:pt modelId="{44DCA56D-9139-42BC-B105-64B39E6C3427}" type="pres">
      <dgm:prSet presAssocID="{7768F30B-662F-4B85-872D-60EDE88A11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"/>
        </a:ext>
      </dgm:extLst>
    </dgm:pt>
    <dgm:pt modelId="{F6A1A6CE-CB11-4280-A05A-026984BC891E}" type="pres">
      <dgm:prSet presAssocID="{7768F30B-662F-4B85-872D-60EDE88A11AF}" presName="spaceRect" presStyleCnt="0"/>
      <dgm:spPr/>
    </dgm:pt>
    <dgm:pt modelId="{D307297A-DE41-487F-8ED4-5655696912E1}" type="pres">
      <dgm:prSet presAssocID="{7768F30B-662F-4B85-872D-60EDE88A11A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7701D6A-A02A-4489-9EFF-46A5DB428637}" type="presOf" srcId="{7768F30B-662F-4B85-872D-60EDE88A11AF}" destId="{D307297A-DE41-487F-8ED4-5655696912E1}" srcOrd="0" destOrd="0" presId="urn:microsoft.com/office/officeart/2018/2/layout/IconVerticalSolidList"/>
    <dgm:cxn modelId="{CD194251-C94C-4908-8CC4-CD1F7CFAD1EB}" srcId="{23C06190-276B-430D-92D9-B44E0A203DAD}" destId="{7768F30B-662F-4B85-872D-60EDE88A11AF}" srcOrd="1" destOrd="0" parTransId="{6AB6D8D0-8C52-45A3-AC3B-EAED6DE59205}" sibTransId="{9012B113-515E-47BC-B2C3-A5819606359C}"/>
    <dgm:cxn modelId="{8B55F259-CD5B-4BC6-A32F-783FE3C53986}" type="presOf" srcId="{1ECB7391-FDBF-4390-ABD3-4274F6D32ED2}" destId="{B0C2041F-9E98-4BA5-908A-B8E5D1EAA5F7}" srcOrd="0" destOrd="0" presId="urn:microsoft.com/office/officeart/2018/2/layout/IconVerticalSolidList"/>
    <dgm:cxn modelId="{C333D79A-259D-4A62-98D1-85903B37FA43}" type="presOf" srcId="{23C06190-276B-430D-92D9-B44E0A203DAD}" destId="{2663272A-D347-4FCB-B95C-C97C29DDDE74}" srcOrd="0" destOrd="0" presId="urn:microsoft.com/office/officeart/2018/2/layout/IconVerticalSolidList"/>
    <dgm:cxn modelId="{FB5700E4-142E-45EC-8F5D-FB5800DF21B3}" srcId="{23C06190-276B-430D-92D9-B44E0A203DAD}" destId="{1ECB7391-FDBF-4390-ABD3-4274F6D32ED2}" srcOrd="0" destOrd="0" parTransId="{5FCA2EB0-4998-4167-B6E2-98360C1707FE}" sibTransId="{DD00A52F-D28D-4100-960E-26E9236E0D31}"/>
    <dgm:cxn modelId="{2760D077-57BC-489B-8F4A-A53B1C157479}" type="presParOf" srcId="{2663272A-D347-4FCB-B95C-C97C29DDDE74}" destId="{5F531D97-7A36-4434-82ED-F6A3BC433246}" srcOrd="0" destOrd="0" presId="urn:microsoft.com/office/officeart/2018/2/layout/IconVerticalSolidList"/>
    <dgm:cxn modelId="{112C3AF2-450F-48B0-BB82-675500852D17}" type="presParOf" srcId="{5F531D97-7A36-4434-82ED-F6A3BC433246}" destId="{6C9EBDA8-0E18-40C9-9B4B-E3426259BA43}" srcOrd="0" destOrd="0" presId="urn:microsoft.com/office/officeart/2018/2/layout/IconVerticalSolidList"/>
    <dgm:cxn modelId="{3F3AFB29-83DA-485A-A982-7E54BFF53BBC}" type="presParOf" srcId="{5F531D97-7A36-4434-82ED-F6A3BC433246}" destId="{93B3ABBB-B072-4376-9765-32F2B9A0A231}" srcOrd="1" destOrd="0" presId="urn:microsoft.com/office/officeart/2018/2/layout/IconVerticalSolidList"/>
    <dgm:cxn modelId="{814BC2F4-0A62-47B8-B230-4D055056AACF}" type="presParOf" srcId="{5F531D97-7A36-4434-82ED-F6A3BC433246}" destId="{C3477BA0-5DA2-4E19-8153-E5EDD267C8D4}" srcOrd="2" destOrd="0" presId="urn:microsoft.com/office/officeart/2018/2/layout/IconVerticalSolidList"/>
    <dgm:cxn modelId="{16BBBD1C-9F9F-460F-81AA-DF858E92DB1D}" type="presParOf" srcId="{5F531D97-7A36-4434-82ED-F6A3BC433246}" destId="{B0C2041F-9E98-4BA5-908A-B8E5D1EAA5F7}" srcOrd="3" destOrd="0" presId="urn:microsoft.com/office/officeart/2018/2/layout/IconVerticalSolidList"/>
    <dgm:cxn modelId="{7FC2E55D-0580-46EA-883D-706BA4D53D53}" type="presParOf" srcId="{2663272A-D347-4FCB-B95C-C97C29DDDE74}" destId="{34FA9975-9976-4062-84CE-810BAF65B2E5}" srcOrd="1" destOrd="0" presId="urn:microsoft.com/office/officeart/2018/2/layout/IconVerticalSolidList"/>
    <dgm:cxn modelId="{9FD2A2CD-3BD3-4F8F-AB54-EE950EE66916}" type="presParOf" srcId="{2663272A-D347-4FCB-B95C-C97C29DDDE74}" destId="{6850F988-3D2C-45B2-A553-4F52F765077B}" srcOrd="2" destOrd="0" presId="urn:microsoft.com/office/officeart/2018/2/layout/IconVerticalSolidList"/>
    <dgm:cxn modelId="{DB21B09D-B1F2-4BAA-AD2C-8BB4C2861741}" type="presParOf" srcId="{6850F988-3D2C-45B2-A553-4F52F765077B}" destId="{329584D6-3A85-4C77-AE49-18F712125A17}" srcOrd="0" destOrd="0" presId="urn:microsoft.com/office/officeart/2018/2/layout/IconVerticalSolidList"/>
    <dgm:cxn modelId="{6C265331-32FA-4C98-ABBA-8C851E4AC60B}" type="presParOf" srcId="{6850F988-3D2C-45B2-A553-4F52F765077B}" destId="{44DCA56D-9139-42BC-B105-64B39E6C3427}" srcOrd="1" destOrd="0" presId="urn:microsoft.com/office/officeart/2018/2/layout/IconVerticalSolidList"/>
    <dgm:cxn modelId="{EB7FD9C3-850B-4B31-B013-CE1EF687DF53}" type="presParOf" srcId="{6850F988-3D2C-45B2-A553-4F52F765077B}" destId="{F6A1A6CE-CB11-4280-A05A-026984BC891E}" srcOrd="2" destOrd="0" presId="urn:microsoft.com/office/officeart/2018/2/layout/IconVerticalSolidList"/>
    <dgm:cxn modelId="{F7E4B4F9-2AFD-4C11-9DD0-0F993AF3B9F9}" type="presParOf" srcId="{6850F988-3D2C-45B2-A553-4F52F765077B}" destId="{D307297A-DE41-487F-8ED4-5655696912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DF63FE-8E25-4FAA-9EC6-8E5413339BB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E26B8F0-2818-4794-AD49-43003F4CF6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Budgeting </a:t>
          </a:r>
        </a:p>
      </dgm:t>
    </dgm:pt>
    <dgm:pt modelId="{A258EA73-0107-4241-8DDF-031B7853B101}" type="parTrans" cxnId="{1CB4447A-7164-49C8-8337-F790155603D7}">
      <dgm:prSet/>
      <dgm:spPr/>
      <dgm:t>
        <a:bodyPr/>
        <a:lstStyle/>
        <a:p>
          <a:endParaRPr lang="en-US"/>
        </a:p>
      </dgm:t>
    </dgm:pt>
    <dgm:pt modelId="{AF39BE78-0C58-469D-9774-17AD40989C8C}" type="sibTrans" cxnId="{1CB4447A-7164-49C8-8337-F790155603D7}">
      <dgm:prSet/>
      <dgm:spPr/>
      <dgm:t>
        <a:bodyPr/>
        <a:lstStyle/>
        <a:p>
          <a:endParaRPr lang="en-US"/>
        </a:p>
      </dgm:t>
    </dgm:pt>
    <dgm:pt modelId="{54614FCE-5757-46F0-BC95-71E4A16A2D9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Top destinations</a:t>
          </a:r>
        </a:p>
      </dgm:t>
    </dgm:pt>
    <dgm:pt modelId="{0A14CAE1-4F9A-4088-8A2D-E837AD1F90C1}" type="parTrans" cxnId="{2C7A202C-7907-479C-A1BE-DBD9BFA54CA2}">
      <dgm:prSet/>
      <dgm:spPr/>
      <dgm:t>
        <a:bodyPr/>
        <a:lstStyle/>
        <a:p>
          <a:endParaRPr lang="id-ID"/>
        </a:p>
      </dgm:t>
    </dgm:pt>
    <dgm:pt modelId="{69832117-3990-427B-86DB-711CCC7B4EBD}" type="sibTrans" cxnId="{2C7A202C-7907-479C-A1BE-DBD9BFA54CA2}">
      <dgm:prSet/>
      <dgm:spPr/>
      <dgm:t>
        <a:bodyPr/>
        <a:lstStyle/>
        <a:p>
          <a:endParaRPr lang="id-ID"/>
        </a:p>
      </dgm:t>
    </dgm:pt>
    <dgm:pt modelId="{CA07E07A-A370-47F6-9F2A-D3078582ED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Popularity distribution</a:t>
          </a:r>
        </a:p>
      </dgm:t>
    </dgm:pt>
    <dgm:pt modelId="{22D57D56-D07E-40BD-9E02-C5D89351E72B}" type="parTrans" cxnId="{9A837A72-3864-480F-B5A6-A7DBB19952C6}">
      <dgm:prSet/>
      <dgm:spPr/>
      <dgm:t>
        <a:bodyPr/>
        <a:lstStyle/>
        <a:p>
          <a:endParaRPr lang="id-ID"/>
        </a:p>
      </dgm:t>
    </dgm:pt>
    <dgm:pt modelId="{7AF559CF-AC9B-4FD9-BC43-D8FE795681EB}" type="sibTrans" cxnId="{9A837A72-3864-480F-B5A6-A7DBB19952C6}">
      <dgm:prSet/>
      <dgm:spPr/>
      <dgm:t>
        <a:bodyPr/>
        <a:lstStyle/>
        <a:p>
          <a:endParaRPr lang="id-ID"/>
        </a:p>
      </dgm:t>
    </dgm:pt>
    <dgm:pt modelId="{13533490-1D36-48FB-899D-C5539A26370C}" type="pres">
      <dgm:prSet presAssocID="{B5DF63FE-8E25-4FAA-9EC6-8E5413339BB9}" presName="root" presStyleCnt="0">
        <dgm:presLayoutVars>
          <dgm:dir/>
          <dgm:resizeHandles val="exact"/>
        </dgm:presLayoutVars>
      </dgm:prSet>
      <dgm:spPr/>
    </dgm:pt>
    <dgm:pt modelId="{24741D2A-531A-4032-9350-32CD7DB7C05A}" type="pres">
      <dgm:prSet presAssocID="{CA07E07A-A370-47F6-9F2A-D3078582ED1C}" presName="compNode" presStyleCnt="0"/>
      <dgm:spPr/>
    </dgm:pt>
    <dgm:pt modelId="{516BCA9E-9B21-464E-B93F-F7DE61B3F361}" type="pres">
      <dgm:prSet presAssocID="{CA07E07A-A370-47F6-9F2A-D3078582ED1C}" presName="iconBgRect" presStyleLbl="bgShp" presStyleIdx="0" presStyleCnt="3"/>
      <dgm:spPr/>
    </dgm:pt>
    <dgm:pt modelId="{06114163-988E-467A-8BDA-FEB725890B18}" type="pres">
      <dgm:prSet presAssocID="{CA07E07A-A370-47F6-9F2A-D3078582ED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E45F04C4-EADF-4279-9712-A8631A35B9FA}" type="pres">
      <dgm:prSet presAssocID="{CA07E07A-A370-47F6-9F2A-D3078582ED1C}" presName="spaceRect" presStyleCnt="0"/>
      <dgm:spPr/>
    </dgm:pt>
    <dgm:pt modelId="{B4FA8CA5-E637-404A-A6A8-2F54DDC9D2A9}" type="pres">
      <dgm:prSet presAssocID="{CA07E07A-A370-47F6-9F2A-D3078582ED1C}" presName="textRect" presStyleLbl="revTx" presStyleIdx="0" presStyleCnt="3">
        <dgm:presLayoutVars>
          <dgm:chMax val="1"/>
          <dgm:chPref val="1"/>
        </dgm:presLayoutVars>
      </dgm:prSet>
      <dgm:spPr/>
    </dgm:pt>
    <dgm:pt modelId="{F267C6CE-0107-4217-A649-A8033E2408DA}" type="pres">
      <dgm:prSet presAssocID="{7AF559CF-AC9B-4FD9-BC43-D8FE795681EB}" presName="sibTrans" presStyleCnt="0"/>
      <dgm:spPr/>
    </dgm:pt>
    <dgm:pt modelId="{CF7F9567-6EE0-48B1-85D4-50968B418FBF}" type="pres">
      <dgm:prSet presAssocID="{54614FCE-5757-46F0-BC95-71E4A16A2D90}" presName="compNode" presStyleCnt="0"/>
      <dgm:spPr/>
    </dgm:pt>
    <dgm:pt modelId="{F5E912DA-6296-4FD3-84F8-5B94CA2F6BE7}" type="pres">
      <dgm:prSet presAssocID="{54614FCE-5757-46F0-BC95-71E4A16A2D90}" presName="iconBgRect" presStyleLbl="bgShp" presStyleIdx="1" presStyleCnt="3"/>
      <dgm:spPr/>
    </dgm:pt>
    <dgm:pt modelId="{54ED0A94-8C55-4334-AA47-37A3A0054B51}" type="pres">
      <dgm:prSet presAssocID="{54614FCE-5757-46F0-BC95-71E4A16A2D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81960D47-8C3F-4378-846F-FC7AE817148E}" type="pres">
      <dgm:prSet presAssocID="{54614FCE-5757-46F0-BC95-71E4A16A2D90}" presName="spaceRect" presStyleCnt="0"/>
      <dgm:spPr/>
    </dgm:pt>
    <dgm:pt modelId="{A83E1826-8230-482E-A899-4794851F08C5}" type="pres">
      <dgm:prSet presAssocID="{54614FCE-5757-46F0-BC95-71E4A16A2D90}" presName="textRect" presStyleLbl="revTx" presStyleIdx="1" presStyleCnt="3">
        <dgm:presLayoutVars>
          <dgm:chMax val="1"/>
          <dgm:chPref val="1"/>
        </dgm:presLayoutVars>
      </dgm:prSet>
      <dgm:spPr/>
    </dgm:pt>
    <dgm:pt modelId="{59DA3293-45F3-4001-B6C8-B97CC5A27238}" type="pres">
      <dgm:prSet presAssocID="{69832117-3990-427B-86DB-711CCC7B4EBD}" presName="sibTrans" presStyleCnt="0"/>
      <dgm:spPr/>
    </dgm:pt>
    <dgm:pt modelId="{6BC2E7E8-DF84-4412-90A2-A7507479A3E6}" type="pres">
      <dgm:prSet presAssocID="{2E26B8F0-2818-4794-AD49-43003F4CF60A}" presName="compNode" presStyleCnt="0"/>
      <dgm:spPr/>
    </dgm:pt>
    <dgm:pt modelId="{114B3074-AE77-4FA1-9BA4-B25EAD124337}" type="pres">
      <dgm:prSet presAssocID="{2E26B8F0-2818-4794-AD49-43003F4CF60A}" presName="iconBgRect" presStyleLbl="bgShp" presStyleIdx="2" presStyleCnt="3"/>
      <dgm:spPr/>
    </dgm:pt>
    <dgm:pt modelId="{DBCC116C-D90C-4D36-908E-853AF8E9BB4F}" type="pres">
      <dgm:prSet presAssocID="{2E26B8F0-2818-4794-AD49-43003F4CF6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BD52D962-8B6E-4599-89F6-C68B17D43773}" type="pres">
      <dgm:prSet presAssocID="{2E26B8F0-2818-4794-AD49-43003F4CF60A}" presName="spaceRect" presStyleCnt="0"/>
      <dgm:spPr/>
    </dgm:pt>
    <dgm:pt modelId="{B26FFD82-92F5-41C4-8F3E-E2FEFEA751C4}" type="pres">
      <dgm:prSet presAssocID="{2E26B8F0-2818-4794-AD49-43003F4CF60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C7A202C-7907-479C-A1BE-DBD9BFA54CA2}" srcId="{B5DF63FE-8E25-4FAA-9EC6-8E5413339BB9}" destId="{54614FCE-5757-46F0-BC95-71E4A16A2D90}" srcOrd="1" destOrd="0" parTransId="{0A14CAE1-4F9A-4088-8A2D-E837AD1F90C1}" sibTransId="{69832117-3990-427B-86DB-711CCC7B4EBD}"/>
    <dgm:cxn modelId="{0BB79E6E-E9A1-4CC1-BF8D-9B0644683945}" type="presOf" srcId="{2E26B8F0-2818-4794-AD49-43003F4CF60A}" destId="{B26FFD82-92F5-41C4-8F3E-E2FEFEA751C4}" srcOrd="0" destOrd="0" presId="urn:microsoft.com/office/officeart/2018/5/layout/IconCircleLabelList"/>
    <dgm:cxn modelId="{9A837A72-3864-480F-B5A6-A7DBB19952C6}" srcId="{B5DF63FE-8E25-4FAA-9EC6-8E5413339BB9}" destId="{CA07E07A-A370-47F6-9F2A-D3078582ED1C}" srcOrd="0" destOrd="0" parTransId="{22D57D56-D07E-40BD-9E02-C5D89351E72B}" sibTransId="{7AF559CF-AC9B-4FD9-BC43-D8FE795681EB}"/>
    <dgm:cxn modelId="{1CB4447A-7164-49C8-8337-F790155603D7}" srcId="{B5DF63FE-8E25-4FAA-9EC6-8E5413339BB9}" destId="{2E26B8F0-2818-4794-AD49-43003F4CF60A}" srcOrd="2" destOrd="0" parTransId="{A258EA73-0107-4241-8DDF-031B7853B101}" sibTransId="{AF39BE78-0C58-469D-9774-17AD40989C8C}"/>
    <dgm:cxn modelId="{082EEDAE-E8B7-4B27-95AB-7EB74D04BA5E}" type="presOf" srcId="{54614FCE-5757-46F0-BC95-71E4A16A2D90}" destId="{A83E1826-8230-482E-A899-4794851F08C5}" srcOrd="0" destOrd="0" presId="urn:microsoft.com/office/officeart/2018/5/layout/IconCircleLabelList"/>
    <dgm:cxn modelId="{F782F8B5-E6BD-4E58-AE98-1F2E11A9F68C}" type="presOf" srcId="{CA07E07A-A370-47F6-9F2A-D3078582ED1C}" destId="{B4FA8CA5-E637-404A-A6A8-2F54DDC9D2A9}" srcOrd="0" destOrd="0" presId="urn:microsoft.com/office/officeart/2018/5/layout/IconCircleLabelList"/>
    <dgm:cxn modelId="{32D916BC-54D5-4D00-9FEC-85837D0F65DE}" type="presOf" srcId="{B5DF63FE-8E25-4FAA-9EC6-8E5413339BB9}" destId="{13533490-1D36-48FB-899D-C5539A26370C}" srcOrd="0" destOrd="0" presId="urn:microsoft.com/office/officeart/2018/5/layout/IconCircleLabelList"/>
    <dgm:cxn modelId="{8FB8A1D5-4D64-48DC-9DB2-3947191A4776}" type="presParOf" srcId="{13533490-1D36-48FB-899D-C5539A26370C}" destId="{24741D2A-531A-4032-9350-32CD7DB7C05A}" srcOrd="0" destOrd="0" presId="urn:microsoft.com/office/officeart/2018/5/layout/IconCircleLabelList"/>
    <dgm:cxn modelId="{2BFE1DD8-3315-4A82-AB4C-AA2882DCF952}" type="presParOf" srcId="{24741D2A-531A-4032-9350-32CD7DB7C05A}" destId="{516BCA9E-9B21-464E-B93F-F7DE61B3F361}" srcOrd="0" destOrd="0" presId="urn:microsoft.com/office/officeart/2018/5/layout/IconCircleLabelList"/>
    <dgm:cxn modelId="{893BEC6C-2118-4910-9474-59647E67E4A2}" type="presParOf" srcId="{24741D2A-531A-4032-9350-32CD7DB7C05A}" destId="{06114163-988E-467A-8BDA-FEB725890B18}" srcOrd="1" destOrd="0" presId="urn:microsoft.com/office/officeart/2018/5/layout/IconCircleLabelList"/>
    <dgm:cxn modelId="{E9339473-0F2C-45BE-AD6A-C502C65A3DA4}" type="presParOf" srcId="{24741D2A-531A-4032-9350-32CD7DB7C05A}" destId="{E45F04C4-EADF-4279-9712-A8631A35B9FA}" srcOrd="2" destOrd="0" presId="urn:microsoft.com/office/officeart/2018/5/layout/IconCircleLabelList"/>
    <dgm:cxn modelId="{84F866F5-6BBA-4F9F-891C-77EBF9A603FC}" type="presParOf" srcId="{24741D2A-531A-4032-9350-32CD7DB7C05A}" destId="{B4FA8CA5-E637-404A-A6A8-2F54DDC9D2A9}" srcOrd="3" destOrd="0" presId="urn:microsoft.com/office/officeart/2018/5/layout/IconCircleLabelList"/>
    <dgm:cxn modelId="{17686F3D-7AB1-431E-8C44-F5882D9CF41B}" type="presParOf" srcId="{13533490-1D36-48FB-899D-C5539A26370C}" destId="{F267C6CE-0107-4217-A649-A8033E2408DA}" srcOrd="1" destOrd="0" presId="urn:microsoft.com/office/officeart/2018/5/layout/IconCircleLabelList"/>
    <dgm:cxn modelId="{D959C059-AD12-49E0-8DE6-178C3FEEC6EB}" type="presParOf" srcId="{13533490-1D36-48FB-899D-C5539A26370C}" destId="{CF7F9567-6EE0-48B1-85D4-50968B418FBF}" srcOrd="2" destOrd="0" presId="urn:microsoft.com/office/officeart/2018/5/layout/IconCircleLabelList"/>
    <dgm:cxn modelId="{E9DB2E46-12BF-41F9-BCA9-1989C840DFF3}" type="presParOf" srcId="{CF7F9567-6EE0-48B1-85D4-50968B418FBF}" destId="{F5E912DA-6296-4FD3-84F8-5B94CA2F6BE7}" srcOrd="0" destOrd="0" presId="urn:microsoft.com/office/officeart/2018/5/layout/IconCircleLabelList"/>
    <dgm:cxn modelId="{802E9026-BA35-4B57-90A2-BD4CF7728924}" type="presParOf" srcId="{CF7F9567-6EE0-48B1-85D4-50968B418FBF}" destId="{54ED0A94-8C55-4334-AA47-37A3A0054B51}" srcOrd="1" destOrd="0" presId="urn:microsoft.com/office/officeart/2018/5/layout/IconCircleLabelList"/>
    <dgm:cxn modelId="{BABE1848-2090-4A75-A0C0-88DD93A6DB73}" type="presParOf" srcId="{CF7F9567-6EE0-48B1-85D4-50968B418FBF}" destId="{81960D47-8C3F-4378-846F-FC7AE817148E}" srcOrd="2" destOrd="0" presId="urn:microsoft.com/office/officeart/2018/5/layout/IconCircleLabelList"/>
    <dgm:cxn modelId="{D3CB4A19-31D9-47E9-A383-8A5627F67279}" type="presParOf" srcId="{CF7F9567-6EE0-48B1-85D4-50968B418FBF}" destId="{A83E1826-8230-482E-A899-4794851F08C5}" srcOrd="3" destOrd="0" presId="urn:microsoft.com/office/officeart/2018/5/layout/IconCircleLabelList"/>
    <dgm:cxn modelId="{D37BA392-FD59-445D-80F6-FDAB08ECBC62}" type="presParOf" srcId="{13533490-1D36-48FB-899D-C5539A26370C}" destId="{59DA3293-45F3-4001-B6C8-B97CC5A27238}" srcOrd="3" destOrd="0" presId="urn:microsoft.com/office/officeart/2018/5/layout/IconCircleLabelList"/>
    <dgm:cxn modelId="{E8B14B72-468D-4954-938D-87B873876E06}" type="presParOf" srcId="{13533490-1D36-48FB-899D-C5539A26370C}" destId="{6BC2E7E8-DF84-4412-90A2-A7507479A3E6}" srcOrd="4" destOrd="0" presId="urn:microsoft.com/office/officeart/2018/5/layout/IconCircleLabelList"/>
    <dgm:cxn modelId="{634EAA35-CB02-426F-99A4-ED27FF678480}" type="presParOf" srcId="{6BC2E7E8-DF84-4412-90A2-A7507479A3E6}" destId="{114B3074-AE77-4FA1-9BA4-B25EAD124337}" srcOrd="0" destOrd="0" presId="urn:microsoft.com/office/officeart/2018/5/layout/IconCircleLabelList"/>
    <dgm:cxn modelId="{D4846AD4-690C-4354-B33A-EE1E7DCD99C8}" type="presParOf" srcId="{6BC2E7E8-DF84-4412-90A2-A7507479A3E6}" destId="{DBCC116C-D90C-4D36-908E-853AF8E9BB4F}" srcOrd="1" destOrd="0" presId="urn:microsoft.com/office/officeart/2018/5/layout/IconCircleLabelList"/>
    <dgm:cxn modelId="{7B5DC977-41BA-4117-B799-FC35927B2DC4}" type="presParOf" srcId="{6BC2E7E8-DF84-4412-90A2-A7507479A3E6}" destId="{BD52D962-8B6E-4599-89F6-C68B17D43773}" srcOrd="2" destOrd="0" presId="urn:microsoft.com/office/officeart/2018/5/layout/IconCircleLabelList"/>
    <dgm:cxn modelId="{E43EF66F-50D1-4201-AB19-134432F211E7}" type="presParOf" srcId="{6BC2E7E8-DF84-4412-90A2-A7507479A3E6}" destId="{B26FFD82-92F5-41C4-8F3E-E2FEFEA751C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0E07E1-A568-48A2-A493-6E40AE4247E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5178CFA6-D6B9-4769-9489-D93AE6600F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Content-based recommendation system</a:t>
          </a:r>
        </a:p>
      </dgm:t>
    </dgm:pt>
    <dgm:pt modelId="{3DC82976-FA8F-49DC-8A2A-C6898FF71A47}" type="parTrans" cxnId="{548B7643-281F-4269-91D0-3EEA88A12C2B}">
      <dgm:prSet/>
      <dgm:spPr/>
      <dgm:t>
        <a:bodyPr/>
        <a:lstStyle/>
        <a:p>
          <a:endParaRPr lang="en-US"/>
        </a:p>
      </dgm:t>
    </dgm:pt>
    <dgm:pt modelId="{DAEF5DC1-2E06-4BB4-B3BA-5668EF97EC18}" type="sibTrans" cxnId="{548B7643-281F-4269-91D0-3EEA88A12C2B}">
      <dgm:prSet/>
      <dgm:spPr/>
      <dgm:t>
        <a:bodyPr/>
        <a:lstStyle/>
        <a:p>
          <a:endParaRPr lang="en-US"/>
        </a:p>
      </dgm:t>
    </dgm:pt>
    <dgm:pt modelId="{B388EC18-3DD5-40CF-B4D6-EDB95260FA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cosine similarity</a:t>
          </a:r>
        </a:p>
        <a:p>
          <a:pPr>
            <a:lnSpc>
              <a:spcPct val="100000"/>
            </a:lnSpc>
            <a:defRPr cap="all"/>
          </a:pPr>
          <a:r>
            <a:rPr lang="en-US"/>
            <a:t>-  JACCARD SIMILARITY</a:t>
          </a:r>
        </a:p>
        <a:p>
          <a:pPr>
            <a:lnSpc>
              <a:spcPct val="100000"/>
            </a:lnSpc>
            <a:defRPr cap="all"/>
          </a:pPr>
          <a:r>
            <a:rPr lang="en-US"/>
            <a:t>- Spearman correlation</a:t>
          </a:r>
        </a:p>
      </dgm:t>
    </dgm:pt>
    <dgm:pt modelId="{7FFABD30-13B1-4FFC-AEE0-3A085694C927}" type="parTrans" cxnId="{9F8090E2-DA27-4C03-ACC4-3C9639CA1829}">
      <dgm:prSet/>
      <dgm:spPr/>
      <dgm:t>
        <a:bodyPr/>
        <a:lstStyle/>
        <a:p>
          <a:endParaRPr lang="en-US"/>
        </a:p>
      </dgm:t>
    </dgm:pt>
    <dgm:pt modelId="{B95157DC-63B6-4C37-96FD-B5DDD37E2B15}" type="sibTrans" cxnId="{9F8090E2-DA27-4C03-ACC4-3C9639CA1829}">
      <dgm:prSet/>
      <dgm:spPr/>
      <dgm:t>
        <a:bodyPr/>
        <a:lstStyle/>
        <a:p>
          <a:endParaRPr lang="en-US"/>
        </a:p>
      </dgm:t>
    </dgm:pt>
    <dgm:pt modelId="{D1DB5E1E-AE94-4F0B-8237-DE2AF99C1223}" type="pres">
      <dgm:prSet presAssocID="{EB0E07E1-A568-48A2-A493-6E40AE4247EC}" presName="root" presStyleCnt="0">
        <dgm:presLayoutVars>
          <dgm:dir/>
          <dgm:resizeHandles val="exact"/>
        </dgm:presLayoutVars>
      </dgm:prSet>
      <dgm:spPr/>
    </dgm:pt>
    <dgm:pt modelId="{54A66F3D-A55D-443A-BFF0-47B5B90D0C0B}" type="pres">
      <dgm:prSet presAssocID="{5178CFA6-D6B9-4769-9489-D93AE6600F74}" presName="compNode" presStyleCnt="0"/>
      <dgm:spPr/>
    </dgm:pt>
    <dgm:pt modelId="{69B5C134-2939-42A1-BF96-2C1C39F3B52E}" type="pres">
      <dgm:prSet presAssocID="{5178CFA6-D6B9-4769-9489-D93AE6600F74}" presName="iconBgRect" presStyleLbl="bgShp" presStyleIdx="0" presStyleCnt="2"/>
      <dgm:spPr/>
    </dgm:pt>
    <dgm:pt modelId="{0F817602-08B0-4C26-9E3A-1626B32D3F58}" type="pres">
      <dgm:prSet presAssocID="{5178CFA6-D6B9-4769-9489-D93AE6600F7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5EF6612B-C327-444F-9751-3759C69AFE88}" type="pres">
      <dgm:prSet presAssocID="{5178CFA6-D6B9-4769-9489-D93AE6600F74}" presName="spaceRect" presStyleCnt="0"/>
      <dgm:spPr/>
    </dgm:pt>
    <dgm:pt modelId="{40B29325-883A-4B9B-9A75-41C909B35964}" type="pres">
      <dgm:prSet presAssocID="{5178CFA6-D6B9-4769-9489-D93AE6600F74}" presName="textRect" presStyleLbl="revTx" presStyleIdx="0" presStyleCnt="2">
        <dgm:presLayoutVars>
          <dgm:chMax val="1"/>
          <dgm:chPref val="1"/>
        </dgm:presLayoutVars>
      </dgm:prSet>
      <dgm:spPr/>
    </dgm:pt>
    <dgm:pt modelId="{5B7704BE-FDCB-445D-9DAB-85A2962684A2}" type="pres">
      <dgm:prSet presAssocID="{DAEF5DC1-2E06-4BB4-B3BA-5668EF97EC18}" presName="sibTrans" presStyleCnt="0"/>
      <dgm:spPr/>
    </dgm:pt>
    <dgm:pt modelId="{0ECFCB8A-E5CA-4B43-8DB4-62B658D63CD5}" type="pres">
      <dgm:prSet presAssocID="{B388EC18-3DD5-40CF-B4D6-EDB95260FA48}" presName="compNode" presStyleCnt="0"/>
      <dgm:spPr/>
    </dgm:pt>
    <dgm:pt modelId="{9B7B7597-510F-40BC-8CA0-149483982A27}" type="pres">
      <dgm:prSet presAssocID="{B388EC18-3DD5-40CF-B4D6-EDB95260FA48}" presName="iconBgRect" presStyleLbl="bgShp" presStyleIdx="1" presStyleCnt="2"/>
      <dgm:spPr/>
    </dgm:pt>
    <dgm:pt modelId="{18245050-BDCB-4790-A5D2-F5488E7861C0}" type="pres">
      <dgm:prSet presAssocID="{B388EC18-3DD5-40CF-B4D6-EDB95260FA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CFA97FA-169F-4E64-B96F-89F41ED8CB9E}" type="pres">
      <dgm:prSet presAssocID="{B388EC18-3DD5-40CF-B4D6-EDB95260FA48}" presName="spaceRect" presStyleCnt="0"/>
      <dgm:spPr/>
    </dgm:pt>
    <dgm:pt modelId="{AB23D55A-EE85-49CC-9241-2D23C664B57E}" type="pres">
      <dgm:prSet presAssocID="{B388EC18-3DD5-40CF-B4D6-EDB95260FA48}" presName="textRect" presStyleLbl="revTx" presStyleIdx="1" presStyleCnt="2" custScaleX="158215">
        <dgm:presLayoutVars>
          <dgm:chMax val="1"/>
          <dgm:chPref val="1"/>
        </dgm:presLayoutVars>
      </dgm:prSet>
      <dgm:spPr/>
    </dgm:pt>
  </dgm:ptLst>
  <dgm:cxnLst>
    <dgm:cxn modelId="{AE740B29-6D99-4AED-86D1-DC27E7374032}" type="presOf" srcId="{5178CFA6-D6B9-4769-9489-D93AE6600F74}" destId="{40B29325-883A-4B9B-9A75-41C909B35964}" srcOrd="0" destOrd="0" presId="urn:microsoft.com/office/officeart/2018/5/layout/IconCircleLabelList"/>
    <dgm:cxn modelId="{548B7643-281F-4269-91D0-3EEA88A12C2B}" srcId="{EB0E07E1-A568-48A2-A493-6E40AE4247EC}" destId="{5178CFA6-D6B9-4769-9489-D93AE6600F74}" srcOrd="0" destOrd="0" parTransId="{3DC82976-FA8F-49DC-8A2A-C6898FF71A47}" sibTransId="{DAEF5DC1-2E06-4BB4-B3BA-5668EF97EC18}"/>
    <dgm:cxn modelId="{8AD89F94-42E8-4BFE-8A47-774416C4C284}" type="presOf" srcId="{EB0E07E1-A568-48A2-A493-6E40AE4247EC}" destId="{D1DB5E1E-AE94-4F0B-8237-DE2AF99C1223}" srcOrd="0" destOrd="0" presId="urn:microsoft.com/office/officeart/2018/5/layout/IconCircleLabelList"/>
    <dgm:cxn modelId="{9F8090E2-DA27-4C03-ACC4-3C9639CA1829}" srcId="{EB0E07E1-A568-48A2-A493-6E40AE4247EC}" destId="{B388EC18-3DD5-40CF-B4D6-EDB95260FA48}" srcOrd="1" destOrd="0" parTransId="{7FFABD30-13B1-4FFC-AEE0-3A085694C927}" sibTransId="{B95157DC-63B6-4C37-96FD-B5DDD37E2B15}"/>
    <dgm:cxn modelId="{56A206F7-4534-44A7-A741-760929246014}" type="presOf" srcId="{B388EC18-3DD5-40CF-B4D6-EDB95260FA48}" destId="{AB23D55A-EE85-49CC-9241-2D23C664B57E}" srcOrd="0" destOrd="0" presId="urn:microsoft.com/office/officeart/2018/5/layout/IconCircleLabelList"/>
    <dgm:cxn modelId="{3DE06BFB-B286-4FD9-BA86-8DB6D764BC1C}" type="presParOf" srcId="{D1DB5E1E-AE94-4F0B-8237-DE2AF99C1223}" destId="{54A66F3D-A55D-443A-BFF0-47B5B90D0C0B}" srcOrd="0" destOrd="0" presId="urn:microsoft.com/office/officeart/2018/5/layout/IconCircleLabelList"/>
    <dgm:cxn modelId="{C040AFEB-44D0-430F-B92D-CF00244324C7}" type="presParOf" srcId="{54A66F3D-A55D-443A-BFF0-47B5B90D0C0B}" destId="{69B5C134-2939-42A1-BF96-2C1C39F3B52E}" srcOrd="0" destOrd="0" presId="urn:microsoft.com/office/officeart/2018/5/layout/IconCircleLabelList"/>
    <dgm:cxn modelId="{F76ACD78-D495-4C37-9560-BC7FBF537953}" type="presParOf" srcId="{54A66F3D-A55D-443A-BFF0-47B5B90D0C0B}" destId="{0F817602-08B0-4C26-9E3A-1626B32D3F58}" srcOrd="1" destOrd="0" presId="urn:microsoft.com/office/officeart/2018/5/layout/IconCircleLabelList"/>
    <dgm:cxn modelId="{280B3AA0-C053-4428-9CFE-8E696B12AE21}" type="presParOf" srcId="{54A66F3D-A55D-443A-BFF0-47B5B90D0C0B}" destId="{5EF6612B-C327-444F-9751-3759C69AFE88}" srcOrd="2" destOrd="0" presId="urn:microsoft.com/office/officeart/2018/5/layout/IconCircleLabelList"/>
    <dgm:cxn modelId="{EC08E58B-313F-4456-AC76-449E4F89315B}" type="presParOf" srcId="{54A66F3D-A55D-443A-BFF0-47B5B90D0C0B}" destId="{40B29325-883A-4B9B-9A75-41C909B35964}" srcOrd="3" destOrd="0" presId="urn:microsoft.com/office/officeart/2018/5/layout/IconCircleLabelList"/>
    <dgm:cxn modelId="{B9F8393D-ACB4-4343-A716-17FAA0678B20}" type="presParOf" srcId="{D1DB5E1E-AE94-4F0B-8237-DE2AF99C1223}" destId="{5B7704BE-FDCB-445D-9DAB-85A2962684A2}" srcOrd="1" destOrd="0" presId="urn:microsoft.com/office/officeart/2018/5/layout/IconCircleLabelList"/>
    <dgm:cxn modelId="{6E1002D7-4C8C-429A-9C1D-3B87B06CFACB}" type="presParOf" srcId="{D1DB5E1E-AE94-4F0B-8237-DE2AF99C1223}" destId="{0ECFCB8A-E5CA-4B43-8DB4-62B658D63CD5}" srcOrd="2" destOrd="0" presId="urn:microsoft.com/office/officeart/2018/5/layout/IconCircleLabelList"/>
    <dgm:cxn modelId="{646CF386-8A6D-4717-B863-070100C4006D}" type="presParOf" srcId="{0ECFCB8A-E5CA-4B43-8DB4-62B658D63CD5}" destId="{9B7B7597-510F-40BC-8CA0-149483982A27}" srcOrd="0" destOrd="0" presId="urn:microsoft.com/office/officeart/2018/5/layout/IconCircleLabelList"/>
    <dgm:cxn modelId="{82719C1C-7BE7-4A0A-9E56-6870F9F5DCC4}" type="presParOf" srcId="{0ECFCB8A-E5CA-4B43-8DB4-62B658D63CD5}" destId="{18245050-BDCB-4790-A5D2-F5488E7861C0}" srcOrd="1" destOrd="0" presId="urn:microsoft.com/office/officeart/2018/5/layout/IconCircleLabelList"/>
    <dgm:cxn modelId="{DD6D51D5-9731-4BBC-8474-DCA2A60A9E84}" type="presParOf" srcId="{0ECFCB8A-E5CA-4B43-8DB4-62B658D63CD5}" destId="{5CFA97FA-169F-4E64-B96F-89F41ED8CB9E}" srcOrd="2" destOrd="0" presId="urn:microsoft.com/office/officeart/2018/5/layout/IconCircleLabelList"/>
    <dgm:cxn modelId="{4CB3D61F-09FF-4766-85E2-6E9496F3BC0A}" type="presParOf" srcId="{0ECFCB8A-E5CA-4B43-8DB4-62B658D63CD5}" destId="{AB23D55A-EE85-49CC-9241-2D23C664B5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E69944-2098-4DA2-AAFA-3EC10DD6FD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764B45-C91A-4E43-8EB6-78974AE68FA6}">
      <dgm:prSet/>
      <dgm:spPr/>
      <dgm:t>
        <a:bodyPr/>
        <a:lstStyle/>
        <a:p>
          <a:pPr>
            <a:defRPr cap="all"/>
          </a:pPr>
          <a:r>
            <a:rPr lang="en-US"/>
            <a:t>it is very important to understand domain knowledge in the process of data analysis  in order to handle the missing data and choose the suitable features for modeling.</a:t>
          </a:r>
        </a:p>
      </dgm:t>
    </dgm:pt>
    <dgm:pt modelId="{E029ECF7-457A-4459-B61C-2A0F14FBF5D4}" type="parTrans" cxnId="{124B1C39-42E6-493B-8D63-38AF1AC4CC4B}">
      <dgm:prSet/>
      <dgm:spPr/>
      <dgm:t>
        <a:bodyPr/>
        <a:lstStyle/>
        <a:p>
          <a:endParaRPr lang="en-US"/>
        </a:p>
      </dgm:t>
    </dgm:pt>
    <dgm:pt modelId="{9792C545-538F-4EA3-B3E1-D413D24173C6}" type="sibTrans" cxnId="{124B1C39-42E6-493B-8D63-38AF1AC4CC4B}">
      <dgm:prSet/>
      <dgm:spPr/>
      <dgm:t>
        <a:bodyPr/>
        <a:lstStyle/>
        <a:p>
          <a:endParaRPr lang="en-US"/>
        </a:p>
      </dgm:t>
    </dgm:pt>
    <dgm:pt modelId="{FDEE3E38-4D94-47CB-B8CA-B16313778536}">
      <dgm:prSet/>
      <dgm:spPr/>
      <dgm:t>
        <a:bodyPr/>
        <a:lstStyle/>
        <a:p>
          <a:pPr>
            <a:defRPr cap="all"/>
          </a:pPr>
          <a:r>
            <a:rPr lang="en-US"/>
            <a:t>evaluatioin in recommendation system is online evaluation, which means the model needs to go online first before we can judge its effectiveness.</a:t>
          </a:r>
        </a:p>
      </dgm:t>
    </dgm:pt>
    <dgm:pt modelId="{426D8140-3E94-4E01-A966-51BF41C8EB5A}" type="parTrans" cxnId="{FC8EB981-4029-4D63-A90C-B32664408E74}">
      <dgm:prSet/>
      <dgm:spPr/>
      <dgm:t>
        <a:bodyPr/>
        <a:lstStyle/>
        <a:p>
          <a:endParaRPr lang="en-US"/>
        </a:p>
      </dgm:t>
    </dgm:pt>
    <dgm:pt modelId="{30910E01-DA3A-4172-BFD7-EF72A0C31DA5}" type="sibTrans" cxnId="{FC8EB981-4029-4D63-A90C-B32664408E74}">
      <dgm:prSet/>
      <dgm:spPr/>
      <dgm:t>
        <a:bodyPr/>
        <a:lstStyle/>
        <a:p>
          <a:endParaRPr lang="en-US"/>
        </a:p>
      </dgm:t>
    </dgm:pt>
    <dgm:pt modelId="{58DD6CD4-E037-44B4-8728-C47E3249212C}">
      <dgm:prSet/>
      <dgm:spPr/>
      <dgm:t>
        <a:bodyPr/>
        <a:lstStyle/>
        <a:p>
          <a:pPr>
            <a:defRPr cap="all"/>
          </a:pPr>
          <a:r>
            <a:rPr lang="en-US"/>
            <a:t>The current system can be enhanced by getting more information regarding the activities available in each destinations and spots.</a:t>
          </a:r>
        </a:p>
      </dgm:t>
    </dgm:pt>
    <dgm:pt modelId="{27375C0E-D505-4725-8697-A971DDCDF484}" type="parTrans" cxnId="{4AF98D04-DE72-4256-A944-7BEEEB916E09}">
      <dgm:prSet/>
      <dgm:spPr/>
      <dgm:t>
        <a:bodyPr/>
        <a:lstStyle/>
        <a:p>
          <a:endParaRPr lang="en-US"/>
        </a:p>
      </dgm:t>
    </dgm:pt>
    <dgm:pt modelId="{322F6108-9DB6-4BA7-9162-23867D700E8B}" type="sibTrans" cxnId="{4AF98D04-DE72-4256-A944-7BEEEB916E09}">
      <dgm:prSet/>
      <dgm:spPr/>
      <dgm:t>
        <a:bodyPr/>
        <a:lstStyle/>
        <a:p>
          <a:endParaRPr lang="en-US"/>
        </a:p>
      </dgm:t>
    </dgm:pt>
    <dgm:pt modelId="{2A030A0F-F1BA-496D-AB00-8092134A9CDC}">
      <dgm:prSet/>
      <dgm:spPr/>
      <dgm:t>
        <a:bodyPr/>
        <a:lstStyle/>
        <a:p>
          <a:pPr>
            <a:defRPr cap="all"/>
          </a:pPr>
          <a:r>
            <a:rPr lang="en-US"/>
            <a:t>Adding more features into the model may also be useful, such as hotel and flight preferences.</a:t>
          </a:r>
        </a:p>
      </dgm:t>
    </dgm:pt>
    <dgm:pt modelId="{4BD430AB-77FE-4179-8476-96A31929C5DB}" type="parTrans" cxnId="{96F71792-5A29-4CB2-89AE-2E56C65C36DF}">
      <dgm:prSet/>
      <dgm:spPr/>
      <dgm:t>
        <a:bodyPr/>
        <a:lstStyle/>
        <a:p>
          <a:endParaRPr lang="id-ID"/>
        </a:p>
      </dgm:t>
    </dgm:pt>
    <dgm:pt modelId="{B2EE56F8-127A-48A5-B237-A055875B4657}" type="sibTrans" cxnId="{96F71792-5A29-4CB2-89AE-2E56C65C36DF}">
      <dgm:prSet/>
      <dgm:spPr/>
      <dgm:t>
        <a:bodyPr/>
        <a:lstStyle/>
        <a:p>
          <a:endParaRPr lang="id-ID"/>
        </a:p>
      </dgm:t>
    </dgm:pt>
    <dgm:pt modelId="{CAE8AA40-EB65-4933-B37A-4B946467DBE8}" type="pres">
      <dgm:prSet presAssocID="{45E69944-2098-4DA2-AAFA-3EC10DD6FD6C}" presName="root" presStyleCnt="0">
        <dgm:presLayoutVars>
          <dgm:dir/>
          <dgm:resizeHandles val="exact"/>
        </dgm:presLayoutVars>
      </dgm:prSet>
      <dgm:spPr/>
    </dgm:pt>
    <dgm:pt modelId="{FF61FB4F-D447-454A-9E7C-A91AA96C37A2}" type="pres">
      <dgm:prSet presAssocID="{AB764B45-C91A-4E43-8EB6-78974AE68FA6}" presName="compNode" presStyleCnt="0"/>
      <dgm:spPr/>
    </dgm:pt>
    <dgm:pt modelId="{CE0BE0DB-0EE4-475C-800C-7BE7705F2356}" type="pres">
      <dgm:prSet presAssocID="{AB764B45-C91A-4E43-8EB6-78974AE68FA6}" presName="iconBgRect" presStyleLbl="bgShp" presStyleIdx="0" presStyleCnt="4"/>
      <dgm:spPr/>
    </dgm:pt>
    <dgm:pt modelId="{8F9F4547-C2A8-45AA-8AAD-7887B35457AD}" type="pres">
      <dgm:prSet presAssocID="{AB764B45-C91A-4E43-8EB6-78974AE68F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012A05-41B9-421D-A715-4DC2A4C6CB6E}" type="pres">
      <dgm:prSet presAssocID="{AB764B45-C91A-4E43-8EB6-78974AE68FA6}" presName="spaceRect" presStyleCnt="0"/>
      <dgm:spPr/>
    </dgm:pt>
    <dgm:pt modelId="{A59BE9EC-CBF0-40B2-87C7-3878CBEAEE71}" type="pres">
      <dgm:prSet presAssocID="{AB764B45-C91A-4E43-8EB6-78974AE68FA6}" presName="textRect" presStyleLbl="revTx" presStyleIdx="0" presStyleCnt="4">
        <dgm:presLayoutVars>
          <dgm:chMax val="1"/>
          <dgm:chPref val="1"/>
        </dgm:presLayoutVars>
      </dgm:prSet>
      <dgm:spPr/>
    </dgm:pt>
    <dgm:pt modelId="{4651CFB0-BB3A-4EE4-A800-3D32116073DE}" type="pres">
      <dgm:prSet presAssocID="{9792C545-538F-4EA3-B3E1-D413D24173C6}" presName="sibTrans" presStyleCnt="0"/>
      <dgm:spPr/>
    </dgm:pt>
    <dgm:pt modelId="{1C2140A0-305C-4A01-AFF8-2F769E0B32B8}" type="pres">
      <dgm:prSet presAssocID="{FDEE3E38-4D94-47CB-B8CA-B16313778536}" presName="compNode" presStyleCnt="0"/>
      <dgm:spPr/>
    </dgm:pt>
    <dgm:pt modelId="{36F8D0DC-794C-46FD-B597-9ABB1C88E95B}" type="pres">
      <dgm:prSet presAssocID="{FDEE3E38-4D94-47CB-B8CA-B16313778536}" presName="iconBgRect" presStyleLbl="bgShp" presStyleIdx="1" presStyleCnt="4"/>
      <dgm:spPr/>
    </dgm:pt>
    <dgm:pt modelId="{EBA411D8-4AF2-4E66-8E1C-2C9CB15C185A}" type="pres">
      <dgm:prSet presAssocID="{FDEE3E38-4D94-47CB-B8CA-B163137785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CAD3D7F-5404-4F4F-B11C-698B2FA23486}" type="pres">
      <dgm:prSet presAssocID="{FDEE3E38-4D94-47CB-B8CA-B16313778536}" presName="spaceRect" presStyleCnt="0"/>
      <dgm:spPr/>
    </dgm:pt>
    <dgm:pt modelId="{D3F90039-C009-40D4-AA20-F5C86977729B}" type="pres">
      <dgm:prSet presAssocID="{FDEE3E38-4D94-47CB-B8CA-B16313778536}" presName="textRect" presStyleLbl="revTx" presStyleIdx="1" presStyleCnt="4" custScaleX="119148">
        <dgm:presLayoutVars>
          <dgm:chMax val="1"/>
          <dgm:chPref val="1"/>
        </dgm:presLayoutVars>
      </dgm:prSet>
      <dgm:spPr/>
    </dgm:pt>
    <dgm:pt modelId="{50B1A355-E154-4DAC-B12B-38A02DE12ACC}" type="pres">
      <dgm:prSet presAssocID="{30910E01-DA3A-4172-BFD7-EF72A0C31DA5}" presName="sibTrans" presStyleCnt="0"/>
      <dgm:spPr/>
    </dgm:pt>
    <dgm:pt modelId="{381B7635-FFC2-44EF-964E-7129448E85F5}" type="pres">
      <dgm:prSet presAssocID="{58DD6CD4-E037-44B4-8728-C47E3249212C}" presName="compNode" presStyleCnt="0"/>
      <dgm:spPr/>
    </dgm:pt>
    <dgm:pt modelId="{0F594E51-7C2F-41DF-A120-07126F9516F6}" type="pres">
      <dgm:prSet presAssocID="{58DD6CD4-E037-44B4-8728-C47E3249212C}" presName="iconBgRect" presStyleLbl="bgShp" presStyleIdx="2" presStyleCnt="4"/>
      <dgm:spPr/>
    </dgm:pt>
    <dgm:pt modelId="{13DDEA82-EB33-462C-9E8E-6A97D0037DEF}" type="pres">
      <dgm:prSet presAssocID="{58DD6CD4-E037-44B4-8728-C47E324921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house scene"/>
        </a:ext>
      </dgm:extLst>
    </dgm:pt>
    <dgm:pt modelId="{E02A8E8A-BB4C-4EF4-8523-5BE956002179}" type="pres">
      <dgm:prSet presAssocID="{58DD6CD4-E037-44B4-8728-C47E3249212C}" presName="spaceRect" presStyleCnt="0"/>
      <dgm:spPr/>
    </dgm:pt>
    <dgm:pt modelId="{C304FE66-2B26-49C1-B6A3-94B0A90E5176}" type="pres">
      <dgm:prSet presAssocID="{58DD6CD4-E037-44B4-8728-C47E3249212C}" presName="textRect" presStyleLbl="revTx" presStyleIdx="2" presStyleCnt="4">
        <dgm:presLayoutVars>
          <dgm:chMax val="1"/>
          <dgm:chPref val="1"/>
        </dgm:presLayoutVars>
      </dgm:prSet>
      <dgm:spPr/>
    </dgm:pt>
    <dgm:pt modelId="{FDBB771B-6D88-4C31-80BC-797DB0C79FA9}" type="pres">
      <dgm:prSet presAssocID="{322F6108-9DB6-4BA7-9162-23867D700E8B}" presName="sibTrans" presStyleCnt="0"/>
      <dgm:spPr/>
    </dgm:pt>
    <dgm:pt modelId="{B84B5AB6-9EBC-4ECA-A152-2C705B07D03C}" type="pres">
      <dgm:prSet presAssocID="{2A030A0F-F1BA-496D-AB00-8092134A9CDC}" presName="compNode" presStyleCnt="0"/>
      <dgm:spPr/>
    </dgm:pt>
    <dgm:pt modelId="{AC040BA4-B2C6-4842-919B-976940DFE4AE}" type="pres">
      <dgm:prSet presAssocID="{2A030A0F-F1BA-496D-AB00-8092134A9CDC}" presName="iconBgRect" presStyleLbl="bgShp" presStyleIdx="3" presStyleCnt="4"/>
      <dgm:spPr/>
    </dgm:pt>
    <dgm:pt modelId="{26A670AE-5C51-457A-B3B9-BD7EB278B37E}" type="pres">
      <dgm:prSet presAssocID="{2A030A0F-F1BA-496D-AB00-8092134A9C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ttings"/>
        </a:ext>
      </dgm:extLst>
    </dgm:pt>
    <dgm:pt modelId="{A7D87C2C-EE3C-440C-9456-E2B246EBE399}" type="pres">
      <dgm:prSet presAssocID="{2A030A0F-F1BA-496D-AB00-8092134A9CDC}" presName="spaceRect" presStyleCnt="0"/>
      <dgm:spPr/>
    </dgm:pt>
    <dgm:pt modelId="{E5BC94AD-0822-4306-879A-523B44AF2EC2}" type="pres">
      <dgm:prSet presAssocID="{2A030A0F-F1BA-496D-AB00-8092134A9CD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558500-86DB-40AF-8A96-5E0201591966}" type="presOf" srcId="{AB764B45-C91A-4E43-8EB6-78974AE68FA6}" destId="{A59BE9EC-CBF0-40B2-87C7-3878CBEAEE71}" srcOrd="0" destOrd="0" presId="urn:microsoft.com/office/officeart/2018/5/layout/IconCircleLabelList"/>
    <dgm:cxn modelId="{4AF98D04-DE72-4256-A944-7BEEEB916E09}" srcId="{45E69944-2098-4DA2-AAFA-3EC10DD6FD6C}" destId="{58DD6CD4-E037-44B4-8728-C47E3249212C}" srcOrd="2" destOrd="0" parTransId="{27375C0E-D505-4725-8697-A971DDCDF484}" sibTransId="{322F6108-9DB6-4BA7-9162-23867D700E8B}"/>
    <dgm:cxn modelId="{55C6B20F-EBE1-457C-9FD9-7F0A64A1C3ED}" type="presOf" srcId="{2A030A0F-F1BA-496D-AB00-8092134A9CDC}" destId="{E5BC94AD-0822-4306-879A-523B44AF2EC2}" srcOrd="0" destOrd="0" presId="urn:microsoft.com/office/officeart/2018/5/layout/IconCircleLabelList"/>
    <dgm:cxn modelId="{2191CD11-121D-4E37-9906-94B1EF8E9ED9}" type="presOf" srcId="{FDEE3E38-4D94-47CB-B8CA-B16313778536}" destId="{D3F90039-C009-40D4-AA20-F5C86977729B}" srcOrd="0" destOrd="0" presId="urn:microsoft.com/office/officeart/2018/5/layout/IconCircleLabelList"/>
    <dgm:cxn modelId="{124B1C39-42E6-493B-8D63-38AF1AC4CC4B}" srcId="{45E69944-2098-4DA2-AAFA-3EC10DD6FD6C}" destId="{AB764B45-C91A-4E43-8EB6-78974AE68FA6}" srcOrd="0" destOrd="0" parTransId="{E029ECF7-457A-4459-B61C-2A0F14FBF5D4}" sibTransId="{9792C545-538F-4EA3-B3E1-D413D24173C6}"/>
    <dgm:cxn modelId="{F1462776-C97C-4E73-9ECF-0F8F081F4E90}" type="presOf" srcId="{45E69944-2098-4DA2-AAFA-3EC10DD6FD6C}" destId="{CAE8AA40-EB65-4933-B37A-4B946467DBE8}" srcOrd="0" destOrd="0" presId="urn:microsoft.com/office/officeart/2018/5/layout/IconCircleLabelList"/>
    <dgm:cxn modelId="{FC8EB981-4029-4D63-A90C-B32664408E74}" srcId="{45E69944-2098-4DA2-AAFA-3EC10DD6FD6C}" destId="{FDEE3E38-4D94-47CB-B8CA-B16313778536}" srcOrd="1" destOrd="0" parTransId="{426D8140-3E94-4E01-A966-51BF41C8EB5A}" sibTransId="{30910E01-DA3A-4172-BFD7-EF72A0C31DA5}"/>
    <dgm:cxn modelId="{96F71792-5A29-4CB2-89AE-2E56C65C36DF}" srcId="{45E69944-2098-4DA2-AAFA-3EC10DD6FD6C}" destId="{2A030A0F-F1BA-496D-AB00-8092134A9CDC}" srcOrd="3" destOrd="0" parTransId="{4BD430AB-77FE-4179-8476-96A31929C5DB}" sibTransId="{B2EE56F8-127A-48A5-B237-A055875B4657}"/>
    <dgm:cxn modelId="{AFE8E1F5-D88D-48DA-AF88-5EEB35944F2A}" type="presOf" srcId="{58DD6CD4-E037-44B4-8728-C47E3249212C}" destId="{C304FE66-2B26-49C1-B6A3-94B0A90E5176}" srcOrd="0" destOrd="0" presId="urn:microsoft.com/office/officeart/2018/5/layout/IconCircleLabelList"/>
    <dgm:cxn modelId="{2EB4FC5B-BF14-482D-B0B2-770741268367}" type="presParOf" srcId="{CAE8AA40-EB65-4933-B37A-4B946467DBE8}" destId="{FF61FB4F-D447-454A-9E7C-A91AA96C37A2}" srcOrd="0" destOrd="0" presId="urn:microsoft.com/office/officeart/2018/5/layout/IconCircleLabelList"/>
    <dgm:cxn modelId="{37A42500-B3EE-4A22-ABE6-1142E2FC8934}" type="presParOf" srcId="{FF61FB4F-D447-454A-9E7C-A91AA96C37A2}" destId="{CE0BE0DB-0EE4-475C-800C-7BE7705F2356}" srcOrd="0" destOrd="0" presId="urn:microsoft.com/office/officeart/2018/5/layout/IconCircleLabelList"/>
    <dgm:cxn modelId="{E32320F4-ECA1-4EF8-B99C-82B0B9786654}" type="presParOf" srcId="{FF61FB4F-D447-454A-9E7C-A91AA96C37A2}" destId="{8F9F4547-C2A8-45AA-8AAD-7887B35457AD}" srcOrd="1" destOrd="0" presId="urn:microsoft.com/office/officeart/2018/5/layout/IconCircleLabelList"/>
    <dgm:cxn modelId="{891997D2-2767-4FF3-8DE3-70BD6569D6FF}" type="presParOf" srcId="{FF61FB4F-D447-454A-9E7C-A91AA96C37A2}" destId="{9A012A05-41B9-421D-A715-4DC2A4C6CB6E}" srcOrd="2" destOrd="0" presId="urn:microsoft.com/office/officeart/2018/5/layout/IconCircleLabelList"/>
    <dgm:cxn modelId="{4BC6719A-086A-4021-A84B-B516333FD908}" type="presParOf" srcId="{FF61FB4F-D447-454A-9E7C-A91AA96C37A2}" destId="{A59BE9EC-CBF0-40B2-87C7-3878CBEAEE71}" srcOrd="3" destOrd="0" presId="urn:microsoft.com/office/officeart/2018/5/layout/IconCircleLabelList"/>
    <dgm:cxn modelId="{E3D2DD1B-61F8-4702-B6AA-EA116E0FB815}" type="presParOf" srcId="{CAE8AA40-EB65-4933-B37A-4B946467DBE8}" destId="{4651CFB0-BB3A-4EE4-A800-3D32116073DE}" srcOrd="1" destOrd="0" presId="urn:microsoft.com/office/officeart/2018/5/layout/IconCircleLabelList"/>
    <dgm:cxn modelId="{9A4DD662-6FC2-461D-8B14-0E520C00B1F3}" type="presParOf" srcId="{CAE8AA40-EB65-4933-B37A-4B946467DBE8}" destId="{1C2140A0-305C-4A01-AFF8-2F769E0B32B8}" srcOrd="2" destOrd="0" presId="urn:microsoft.com/office/officeart/2018/5/layout/IconCircleLabelList"/>
    <dgm:cxn modelId="{70766314-EDAE-4C5C-8C7A-497D711612CA}" type="presParOf" srcId="{1C2140A0-305C-4A01-AFF8-2F769E0B32B8}" destId="{36F8D0DC-794C-46FD-B597-9ABB1C88E95B}" srcOrd="0" destOrd="0" presId="urn:microsoft.com/office/officeart/2018/5/layout/IconCircleLabelList"/>
    <dgm:cxn modelId="{CDA53967-7F20-4EC6-AA0D-9EDBB79E56E8}" type="presParOf" srcId="{1C2140A0-305C-4A01-AFF8-2F769E0B32B8}" destId="{EBA411D8-4AF2-4E66-8E1C-2C9CB15C185A}" srcOrd="1" destOrd="0" presId="urn:microsoft.com/office/officeart/2018/5/layout/IconCircleLabelList"/>
    <dgm:cxn modelId="{A32EE8E8-F8E6-40C0-BBDA-E05577D97D53}" type="presParOf" srcId="{1C2140A0-305C-4A01-AFF8-2F769E0B32B8}" destId="{9CAD3D7F-5404-4F4F-B11C-698B2FA23486}" srcOrd="2" destOrd="0" presId="urn:microsoft.com/office/officeart/2018/5/layout/IconCircleLabelList"/>
    <dgm:cxn modelId="{5A28232E-5FB2-4D61-AA04-6E291A5B3695}" type="presParOf" srcId="{1C2140A0-305C-4A01-AFF8-2F769E0B32B8}" destId="{D3F90039-C009-40D4-AA20-F5C86977729B}" srcOrd="3" destOrd="0" presId="urn:microsoft.com/office/officeart/2018/5/layout/IconCircleLabelList"/>
    <dgm:cxn modelId="{F6189A1C-FDF6-430D-9CEF-376857C93282}" type="presParOf" srcId="{CAE8AA40-EB65-4933-B37A-4B946467DBE8}" destId="{50B1A355-E154-4DAC-B12B-38A02DE12ACC}" srcOrd="3" destOrd="0" presId="urn:microsoft.com/office/officeart/2018/5/layout/IconCircleLabelList"/>
    <dgm:cxn modelId="{D65D28FE-C7E4-494E-B06E-87150CEC3458}" type="presParOf" srcId="{CAE8AA40-EB65-4933-B37A-4B946467DBE8}" destId="{381B7635-FFC2-44EF-964E-7129448E85F5}" srcOrd="4" destOrd="0" presId="urn:microsoft.com/office/officeart/2018/5/layout/IconCircleLabelList"/>
    <dgm:cxn modelId="{6F9C5402-C911-490E-819F-A5FFA2AA2298}" type="presParOf" srcId="{381B7635-FFC2-44EF-964E-7129448E85F5}" destId="{0F594E51-7C2F-41DF-A120-07126F9516F6}" srcOrd="0" destOrd="0" presId="urn:microsoft.com/office/officeart/2018/5/layout/IconCircleLabelList"/>
    <dgm:cxn modelId="{1BCA9F83-1AAF-41B7-93D8-D20EDD889C54}" type="presParOf" srcId="{381B7635-FFC2-44EF-964E-7129448E85F5}" destId="{13DDEA82-EB33-462C-9E8E-6A97D0037DEF}" srcOrd="1" destOrd="0" presId="urn:microsoft.com/office/officeart/2018/5/layout/IconCircleLabelList"/>
    <dgm:cxn modelId="{3E7FA9EE-7098-41A9-BA2B-7F5B79EBBF94}" type="presParOf" srcId="{381B7635-FFC2-44EF-964E-7129448E85F5}" destId="{E02A8E8A-BB4C-4EF4-8523-5BE956002179}" srcOrd="2" destOrd="0" presId="urn:microsoft.com/office/officeart/2018/5/layout/IconCircleLabelList"/>
    <dgm:cxn modelId="{481D983D-59E7-4FED-A049-79AD7F093568}" type="presParOf" srcId="{381B7635-FFC2-44EF-964E-7129448E85F5}" destId="{C304FE66-2B26-49C1-B6A3-94B0A90E5176}" srcOrd="3" destOrd="0" presId="urn:microsoft.com/office/officeart/2018/5/layout/IconCircleLabelList"/>
    <dgm:cxn modelId="{C3409A29-9D33-4E11-A5AE-8004F487D311}" type="presParOf" srcId="{CAE8AA40-EB65-4933-B37A-4B946467DBE8}" destId="{FDBB771B-6D88-4C31-80BC-797DB0C79FA9}" srcOrd="5" destOrd="0" presId="urn:microsoft.com/office/officeart/2018/5/layout/IconCircleLabelList"/>
    <dgm:cxn modelId="{21D23497-FEB7-4E5A-882E-A8920DB526EF}" type="presParOf" srcId="{CAE8AA40-EB65-4933-B37A-4B946467DBE8}" destId="{B84B5AB6-9EBC-4ECA-A152-2C705B07D03C}" srcOrd="6" destOrd="0" presId="urn:microsoft.com/office/officeart/2018/5/layout/IconCircleLabelList"/>
    <dgm:cxn modelId="{7E970457-3D28-4A1D-8C5C-3A6F46581F51}" type="presParOf" srcId="{B84B5AB6-9EBC-4ECA-A152-2C705B07D03C}" destId="{AC040BA4-B2C6-4842-919B-976940DFE4AE}" srcOrd="0" destOrd="0" presId="urn:microsoft.com/office/officeart/2018/5/layout/IconCircleLabelList"/>
    <dgm:cxn modelId="{E37F9FAC-211A-4E84-8570-5326905504CA}" type="presParOf" srcId="{B84B5AB6-9EBC-4ECA-A152-2C705B07D03C}" destId="{26A670AE-5C51-457A-B3B9-BD7EB278B37E}" srcOrd="1" destOrd="0" presId="urn:microsoft.com/office/officeart/2018/5/layout/IconCircleLabelList"/>
    <dgm:cxn modelId="{B78556F3-2440-4C69-9B67-CE80DF506CAF}" type="presParOf" srcId="{B84B5AB6-9EBC-4ECA-A152-2C705B07D03C}" destId="{A7D87C2C-EE3C-440C-9456-E2B246EBE399}" srcOrd="2" destOrd="0" presId="urn:microsoft.com/office/officeart/2018/5/layout/IconCircleLabelList"/>
    <dgm:cxn modelId="{9B641567-698A-4C54-858F-ABE17397C178}" type="presParOf" srcId="{B84B5AB6-9EBC-4ECA-A152-2C705B07D03C}" destId="{E5BC94AD-0822-4306-879A-523B44AF2EC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32295" y="10363"/>
          <a:ext cx="1100439" cy="11004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10458" y="1254595"/>
          <a:ext cx="3144114" cy="471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Main Issue</a:t>
          </a:r>
        </a:p>
      </dsp:txBody>
      <dsp:txXfrm>
        <a:off x="10458" y="1254595"/>
        <a:ext cx="3144114" cy="471617"/>
      </dsp:txXfrm>
    </dsp:sp>
    <dsp:sp modelId="{DD091D0A-5A25-4241-91F3-18D32B0BDD4F}">
      <dsp:nvSpPr>
        <dsp:cNvPr id="0" name=""/>
        <dsp:cNvSpPr/>
      </dsp:nvSpPr>
      <dsp:spPr>
        <a:xfrm>
          <a:off x="10458" y="1793093"/>
          <a:ext cx="3144114" cy="156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Background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</a:t>
          </a:r>
        </a:p>
      </dsp:txBody>
      <dsp:txXfrm>
        <a:off x="10458" y="1793093"/>
        <a:ext cx="3144114" cy="1561284"/>
      </dsp:txXfrm>
    </dsp:sp>
    <dsp:sp modelId="{210823F6-AC1A-46E3-9D99-A319DF497539}">
      <dsp:nvSpPr>
        <dsp:cNvPr id="0" name=""/>
        <dsp:cNvSpPr/>
      </dsp:nvSpPr>
      <dsp:spPr>
        <a:xfrm>
          <a:off x="4726630" y="10363"/>
          <a:ext cx="1100439" cy="11004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704792" y="1254595"/>
          <a:ext cx="3144114" cy="471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Data</a:t>
          </a:r>
        </a:p>
      </dsp:txBody>
      <dsp:txXfrm>
        <a:off x="3704792" y="1254595"/>
        <a:ext cx="3144114" cy="471617"/>
      </dsp:txXfrm>
    </dsp:sp>
    <dsp:sp modelId="{7CD40649-A74C-4AD8-B9D0-2573A1955C91}">
      <dsp:nvSpPr>
        <dsp:cNvPr id="0" name=""/>
        <dsp:cNvSpPr/>
      </dsp:nvSpPr>
      <dsp:spPr>
        <a:xfrm>
          <a:off x="3704792" y="1793093"/>
          <a:ext cx="3144114" cy="156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Retrieval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Preparation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Feature Engineering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Analytics and Visualization</a:t>
          </a:r>
        </a:p>
      </dsp:txBody>
      <dsp:txXfrm>
        <a:off x="3704792" y="1793093"/>
        <a:ext cx="3144114" cy="1561284"/>
      </dsp:txXfrm>
    </dsp:sp>
    <dsp:sp modelId="{B0A3ABD2-C471-4A21-8AEF-3843C86919E1}">
      <dsp:nvSpPr>
        <dsp:cNvPr id="0" name=""/>
        <dsp:cNvSpPr/>
      </dsp:nvSpPr>
      <dsp:spPr>
        <a:xfrm>
          <a:off x="8420964" y="10363"/>
          <a:ext cx="1100439" cy="11004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99127" y="1254595"/>
          <a:ext cx="3144114" cy="471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Model</a:t>
          </a:r>
        </a:p>
      </dsp:txBody>
      <dsp:txXfrm>
        <a:off x="7399127" y="1254595"/>
        <a:ext cx="3144114" cy="471617"/>
      </dsp:txXfrm>
    </dsp:sp>
    <dsp:sp modelId="{6418EBED-F111-425B-8EE2-06B8B2297A68}">
      <dsp:nvSpPr>
        <dsp:cNvPr id="0" name=""/>
        <dsp:cNvSpPr/>
      </dsp:nvSpPr>
      <dsp:spPr>
        <a:xfrm>
          <a:off x="7399127" y="1793093"/>
          <a:ext cx="3144114" cy="1561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Algorithm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Method</a:t>
          </a:r>
        </a:p>
      </dsp:txBody>
      <dsp:txXfrm>
        <a:off x="7399127" y="1793093"/>
        <a:ext cx="3144114" cy="1561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5A474-0E63-4852-A05E-80F0E80584CB}">
      <dsp:nvSpPr>
        <dsp:cNvPr id="0" name=""/>
        <dsp:cNvSpPr/>
      </dsp:nvSpPr>
      <dsp:spPr>
        <a:xfrm>
          <a:off x="0" y="0"/>
          <a:ext cx="7224994" cy="1844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D46595-6968-4DCD-83BB-6D42C5BBDF9D}">
      <dsp:nvSpPr>
        <dsp:cNvPr id="0" name=""/>
        <dsp:cNvSpPr/>
      </dsp:nvSpPr>
      <dsp:spPr>
        <a:xfrm>
          <a:off x="558095" y="418580"/>
          <a:ext cx="1014719" cy="1014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9DCCF-85F7-40F6-BCFB-C8567FFA0A04}">
      <dsp:nvSpPr>
        <dsp:cNvPr id="0" name=""/>
        <dsp:cNvSpPr/>
      </dsp:nvSpPr>
      <dsp:spPr>
        <a:xfrm>
          <a:off x="1879054" y="45090"/>
          <a:ext cx="5074178" cy="184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257" tIns="195257" rIns="195257" bIns="1952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BACKGROUND</a:t>
          </a:r>
          <a:br>
            <a:rPr lang="en-US" sz="1400" b="1" kern="1200"/>
          </a:br>
          <a:r>
            <a:rPr lang="en-US" sz="1800" b="1" i="0" kern="1200">
              <a:effectLst/>
              <a:latin typeface="Lato"/>
            </a:rPr>
            <a:t>82% </a:t>
          </a:r>
          <a:r>
            <a:rPr lang="en-US" sz="1800" b="0" i="0" kern="1200">
              <a:effectLst/>
              <a:latin typeface="Lato"/>
            </a:rPr>
            <a:t>of millennials travelled last year, compared with 75% of all other generations</a:t>
          </a:r>
          <a:br>
            <a:rPr lang="en-US" sz="1400" b="0" i="0" kern="1200">
              <a:effectLst/>
              <a:latin typeface="Lato"/>
            </a:rPr>
          </a:br>
          <a:r>
            <a:rPr lang="en-US" sz="1400" b="0" i="0" kern="1200">
              <a:effectLst/>
              <a:latin typeface="Lato"/>
            </a:rPr>
            <a:t>(Source: </a:t>
          </a:r>
          <a:r>
            <a:rPr lang="en-US" sz="1400" b="0" i="0" u="none" strike="noStrike" kern="1200">
              <a:effectLst/>
              <a:latin typeface="Lato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https://www.condorferries.co.uk/millennials-travel-statistics-trends</a:t>
          </a:r>
          <a:r>
            <a:rPr lang="en-US" sz="1400" b="0" i="0" kern="1200">
              <a:effectLst/>
              <a:latin typeface="Lato"/>
            </a:rPr>
            <a:t>)</a:t>
          </a:r>
          <a:endParaRPr lang="en-US" sz="1400" kern="1200"/>
        </a:p>
      </dsp:txBody>
      <dsp:txXfrm>
        <a:off x="1879054" y="45090"/>
        <a:ext cx="5074178" cy="1844944"/>
      </dsp:txXfrm>
    </dsp:sp>
    <dsp:sp modelId="{C2D17648-B65C-4E03-84D6-E9CE4A50CBD4}">
      <dsp:nvSpPr>
        <dsp:cNvPr id="0" name=""/>
        <dsp:cNvSpPr/>
      </dsp:nvSpPr>
      <dsp:spPr>
        <a:xfrm>
          <a:off x="0" y="2205124"/>
          <a:ext cx="7224994" cy="1844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9C116-8762-4EFF-A20B-BA8198DD2EBC}">
      <dsp:nvSpPr>
        <dsp:cNvPr id="0" name=""/>
        <dsp:cNvSpPr/>
      </dsp:nvSpPr>
      <dsp:spPr>
        <a:xfrm>
          <a:off x="558095" y="2564741"/>
          <a:ext cx="1014719" cy="101471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86064-1B94-4EFF-A50A-6231178D429C}">
      <dsp:nvSpPr>
        <dsp:cNvPr id="0" name=""/>
        <dsp:cNvSpPr/>
      </dsp:nvSpPr>
      <dsp:spPr>
        <a:xfrm>
          <a:off x="1918991" y="2266671"/>
          <a:ext cx="4869458" cy="184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257" tIns="195257" rIns="195257" bIns="1952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PROBLEM</a:t>
          </a:r>
          <a:br>
            <a:rPr lang="en-US" sz="1800" b="1" i="0" kern="1200"/>
          </a:br>
          <a:r>
            <a:rPr lang="en-US" sz="1800" b="1" kern="1200">
              <a:solidFill>
                <a:schemeClr val="tx1"/>
              </a:solidFill>
              <a:effectLst/>
              <a:latin typeface="Lato"/>
            </a:rPr>
            <a:t>2 in 3</a:t>
          </a:r>
          <a:r>
            <a:rPr lang="en-US" sz="1800" kern="1200">
              <a:solidFill>
                <a:schemeClr val="tx1"/>
              </a:solidFill>
              <a:effectLst/>
              <a:latin typeface="Lato"/>
            </a:rPr>
            <a:t> millennials are interested in a service that provides surprise holiday recommendations based first on their personality, and second on their budget.</a:t>
          </a:r>
          <a:br>
            <a:rPr lang="en-US" sz="1400" kern="1200">
              <a:solidFill>
                <a:schemeClr val="tx1"/>
              </a:solidFill>
              <a:effectLst/>
              <a:latin typeface="Lato"/>
            </a:rPr>
          </a:br>
          <a:r>
            <a:rPr lang="en-US" sz="1400" kern="1200">
              <a:solidFill>
                <a:schemeClr val="tx1"/>
              </a:solidFill>
              <a:effectLst/>
              <a:latin typeface="Lato"/>
            </a:rPr>
            <a:t>(Source: </a:t>
          </a:r>
          <a:r>
            <a:rPr lang="en-US" sz="1400" kern="1200">
              <a:solidFill>
                <a:schemeClr val="tx1"/>
              </a:solidFill>
              <a:effectLst/>
              <a:latin typeface="Lato"/>
              <a:hlinkClick xmlns:r="http://schemas.openxmlformats.org/officeDocument/2006/relationships" r:id="rId6"/>
            </a:rPr>
            <a:t>https://www.siteminder.com/r/trends-advice/hotel-travel-industry-trends/millennials-travel-20-interesting-stats-millennial-hotel-guests/</a:t>
          </a:r>
          <a:r>
            <a:rPr lang="en-US" sz="1400" kern="1200">
              <a:solidFill>
                <a:schemeClr val="tx1"/>
              </a:solidFill>
              <a:effectLst/>
              <a:latin typeface="Lato"/>
            </a:rPr>
            <a:t>)</a:t>
          </a:r>
          <a:endParaRPr lang="en-US" sz="1400" kern="1200"/>
        </a:p>
      </dsp:txBody>
      <dsp:txXfrm>
        <a:off x="1918991" y="2266671"/>
        <a:ext cx="4869458" cy="1844944"/>
      </dsp:txXfrm>
    </dsp:sp>
    <dsp:sp modelId="{5943366C-4A19-456F-B252-C62715304997}">
      <dsp:nvSpPr>
        <dsp:cNvPr id="0" name=""/>
        <dsp:cNvSpPr/>
      </dsp:nvSpPr>
      <dsp:spPr>
        <a:xfrm>
          <a:off x="0" y="4295788"/>
          <a:ext cx="7224994" cy="18449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4D3C2-C5FB-444F-AA6B-CAB8307C0E76}">
      <dsp:nvSpPr>
        <dsp:cNvPr id="0" name=""/>
        <dsp:cNvSpPr/>
      </dsp:nvSpPr>
      <dsp:spPr>
        <a:xfrm>
          <a:off x="558095" y="4710901"/>
          <a:ext cx="1014719" cy="10147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DA7A2-8B22-44B6-B181-00A81505386D}">
      <dsp:nvSpPr>
        <dsp:cNvPr id="0" name=""/>
        <dsp:cNvSpPr/>
      </dsp:nvSpPr>
      <dsp:spPr>
        <a:xfrm>
          <a:off x="1939244" y="4295788"/>
          <a:ext cx="4939763" cy="1844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257" tIns="195257" rIns="195257" bIns="1952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GOAL</a:t>
          </a:r>
          <a:br>
            <a:rPr lang="en-US" sz="1400" b="1" kern="1200"/>
          </a:br>
          <a:r>
            <a:rPr lang="en-US" sz="1400" b="0" kern="1200"/>
            <a:t>I</a:t>
          </a:r>
          <a:r>
            <a:rPr lang="en-US" sz="1800" kern="1200">
              <a:latin typeface="Lato"/>
            </a:rPr>
            <a:t>ncreasing the conversion into bookings.</a:t>
          </a:r>
          <a:endParaRPr lang="en-US" sz="1600" kern="1200">
            <a:latin typeface="Lato"/>
          </a:endParaRPr>
        </a:p>
      </dsp:txBody>
      <dsp:txXfrm>
        <a:off x="1939244" y="4295788"/>
        <a:ext cx="4939763" cy="1844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8FF97-A0B9-4424-82B6-01C8A1734FB0}">
      <dsp:nvSpPr>
        <dsp:cNvPr id="0" name=""/>
        <dsp:cNvSpPr/>
      </dsp:nvSpPr>
      <dsp:spPr>
        <a:xfrm>
          <a:off x="0" y="2125"/>
          <a:ext cx="7315200" cy="10771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7E476-3087-4DB7-886D-E1FEC08BDB15}">
      <dsp:nvSpPr>
        <dsp:cNvPr id="0" name=""/>
        <dsp:cNvSpPr/>
      </dsp:nvSpPr>
      <dsp:spPr>
        <a:xfrm>
          <a:off x="325833" y="244480"/>
          <a:ext cx="592424" cy="592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0D49C-4349-4E64-AA4B-204FAAE75156}">
      <dsp:nvSpPr>
        <dsp:cNvPr id="0" name=""/>
        <dsp:cNvSpPr/>
      </dsp:nvSpPr>
      <dsp:spPr>
        <a:xfrm>
          <a:off x="1244090" y="2125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Travel Destination Data</a:t>
          </a:r>
        </a:p>
      </dsp:txBody>
      <dsp:txXfrm>
        <a:off x="1244090" y="2125"/>
        <a:ext cx="6071109" cy="1077134"/>
      </dsp:txXfrm>
    </dsp:sp>
    <dsp:sp modelId="{41C43D0B-6356-4740-867F-EA81D4DD4027}">
      <dsp:nvSpPr>
        <dsp:cNvPr id="0" name=""/>
        <dsp:cNvSpPr/>
      </dsp:nvSpPr>
      <dsp:spPr>
        <a:xfrm>
          <a:off x="0" y="1348543"/>
          <a:ext cx="7315200" cy="10771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9ACE9-32CC-4E63-A122-7D816CC87B17}">
      <dsp:nvSpPr>
        <dsp:cNvPr id="0" name=""/>
        <dsp:cNvSpPr/>
      </dsp:nvSpPr>
      <dsp:spPr>
        <a:xfrm>
          <a:off x="325833" y="1590898"/>
          <a:ext cx="592424" cy="592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6EED5-8CD2-49CC-9B05-9FC6022491DF}">
      <dsp:nvSpPr>
        <dsp:cNvPr id="0" name=""/>
        <dsp:cNvSpPr/>
      </dsp:nvSpPr>
      <dsp:spPr>
        <a:xfrm>
          <a:off x="1244090" y="1348543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Things To Do Data</a:t>
          </a:r>
        </a:p>
      </dsp:txBody>
      <dsp:txXfrm>
        <a:off x="1244090" y="1348543"/>
        <a:ext cx="6071109" cy="1077134"/>
      </dsp:txXfrm>
    </dsp:sp>
    <dsp:sp modelId="{CD6148A4-FE74-4196-853C-661FF4E8F5AF}">
      <dsp:nvSpPr>
        <dsp:cNvPr id="0" name=""/>
        <dsp:cNvSpPr/>
      </dsp:nvSpPr>
      <dsp:spPr>
        <a:xfrm>
          <a:off x="0" y="2694961"/>
          <a:ext cx="7315200" cy="10771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DDBC6-0C84-4174-B40A-4863BF249E95}">
      <dsp:nvSpPr>
        <dsp:cNvPr id="0" name=""/>
        <dsp:cNvSpPr/>
      </dsp:nvSpPr>
      <dsp:spPr>
        <a:xfrm>
          <a:off x="325833" y="2937317"/>
          <a:ext cx="592424" cy="5924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9F887-CF5C-41D0-A2C4-262250322CAE}">
      <dsp:nvSpPr>
        <dsp:cNvPr id="0" name=""/>
        <dsp:cNvSpPr/>
      </dsp:nvSpPr>
      <dsp:spPr>
        <a:xfrm>
          <a:off x="1244090" y="2694961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Spots Data</a:t>
          </a:r>
        </a:p>
      </dsp:txBody>
      <dsp:txXfrm>
        <a:off x="1244090" y="2694961"/>
        <a:ext cx="6071109" cy="1077134"/>
      </dsp:txXfrm>
    </dsp:sp>
    <dsp:sp modelId="{E8B4DE68-D220-4286-BDB6-AE2887BB59F9}">
      <dsp:nvSpPr>
        <dsp:cNvPr id="0" name=""/>
        <dsp:cNvSpPr/>
      </dsp:nvSpPr>
      <dsp:spPr>
        <a:xfrm>
          <a:off x="0" y="4041380"/>
          <a:ext cx="7315200" cy="10771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F0412-C1A3-43FA-8A97-2CF90AF7A127}">
      <dsp:nvSpPr>
        <dsp:cNvPr id="0" name=""/>
        <dsp:cNvSpPr/>
      </dsp:nvSpPr>
      <dsp:spPr>
        <a:xfrm>
          <a:off x="325833" y="4283735"/>
          <a:ext cx="592424" cy="5924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1F0F4-04E2-425D-A915-AFECF60CE237}">
      <dsp:nvSpPr>
        <dsp:cNvPr id="0" name=""/>
        <dsp:cNvSpPr/>
      </dsp:nvSpPr>
      <dsp:spPr>
        <a:xfrm>
          <a:off x="1244090" y="4041380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Hotel and Flight Data</a:t>
          </a:r>
        </a:p>
      </dsp:txBody>
      <dsp:txXfrm>
        <a:off x="1244090" y="4041380"/>
        <a:ext cx="6071109" cy="10771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2D2AF6-CF0B-42E5-89A4-FA16949A7B96}">
      <dsp:nvSpPr>
        <dsp:cNvPr id="0" name=""/>
        <dsp:cNvSpPr/>
      </dsp:nvSpPr>
      <dsp:spPr>
        <a:xfrm>
          <a:off x="442224" y="621496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11697-88D1-4A3A-AD50-D4BC62210C0C}">
      <dsp:nvSpPr>
        <dsp:cNvPr id="0" name=""/>
        <dsp:cNvSpPr/>
      </dsp:nvSpPr>
      <dsp:spPr>
        <a:xfrm>
          <a:off x="698162" y="877433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C08D6-F52B-44AB-9CFC-4E07FFD56DD1}">
      <dsp:nvSpPr>
        <dsp:cNvPr id="0" name=""/>
        <dsp:cNvSpPr/>
      </dsp:nvSpPr>
      <dsp:spPr>
        <a:xfrm>
          <a:off x="58318" y="2196496"/>
          <a:ext cx="1968750" cy="1203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Data preparation: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Formatting the data into suitable format</a:t>
          </a:r>
        </a:p>
      </dsp:txBody>
      <dsp:txXfrm>
        <a:off x="58318" y="2196496"/>
        <a:ext cx="1968750" cy="1203145"/>
      </dsp:txXfrm>
    </dsp:sp>
    <dsp:sp modelId="{9C594B06-3BEE-4DEC-95E4-9A99EAEEAD3B}">
      <dsp:nvSpPr>
        <dsp:cNvPr id="0" name=""/>
        <dsp:cNvSpPr/>
      </dsp:nvSpPr>
      <dsp:spPr>
        <a:xfrm>
          <a:off x="2755506" y="621496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BDB48-8398-49F2-9E08-CAE52EA6EDDF}">
      <dsp:nvSpPr>
        <dsp:cNvPr id="0" name=""/>
        <dsp:cNvSpPr/>
      </dsp:nvSpPr>
      <dsp:spPr>
        <a:xfrm>
          <a:off x="3011443" y="877433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127CD-3A5A-413D-AA30-76F47A95A3D0}">
      <dsp:nvSpPr>
        <dsp:cNvPr id="0" name=""/>
        <dsp:cNvSpPr/>
      </dsp:nvSpPr>
      <dsp:spPr>
        <a:xfrm>
          <a:off x="2371600" y="2196496"/>
          <a:ext cx="1968750" cy="1203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Handling missing values: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Checking back to the original data source </a:t>
          </a:r>
        </a:p>
      </dsp:txBody>
      <dsp:txXfrm>
        <a:off x="2371600" y="2196496"/>
        <a:ext cx="1968750" cy="1203145"/>
      </dsp:txXfrm>
    </dsp:sp>
    <dsp:sp modelId="{9385DA10-1488-404F-B087-621C62021FE5}">
      <dsp:nvSpPr>
        <dsp:cNvPr id="0" name=""/>
        <dsp:cNvSpPr/>
      </dsp:nvSpPr>
      <dsp:spPr>
        <a:xfrm>
          <a:off x="5068787" y="621496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A64D6-6906-4CAF-8734-102C5E26B359}">
      <dsp:nvSpPr>
        <dsp:cNvPr id="0" name=""/>
        <dsp:cNvSpPr/>
      </dsp:nvSpPr>
      <dsp:spPr>
        <a:xfrm>
          <a:off x="5324725" y="877433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6EFB2-D2A0-4FD8-B356-CCEDFD0959E8}">
      <dsp:nvSpPr>
        <dsp:cNvPr id="0" name=""/>
        <dsp:cNvSpPr/>
      </dsp:nvSpPr>
      <dsp:spPr>
        <a:xfrm>
          <a:off x="4684881" y="2196496"/>
          <a:ext cx="1968750" cy="1203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Handling missing values: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using mean values</a:t>
          </a:r>
        </a:p>
      </dsp:txBody>
      <dsp:txXfrm>
        <a:off x="4684881" y="2196496"/>
        <a:ext cx="1968750" cy="12031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7390E-F890-4A3F-89CE-B6CF450D5F77}">
      <dsp:nvSpPr>
        <dsp:cNvPr id="0" name=""/>
        <dsp:cNvSpPr/>
      </dsp:nvSpPr>
      <dsp:spPr>
        <a:xfrm>
          <a:off x="442224" y="863068"/>
          <a:ext cx="1200937" cy="1200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9BF4F-AF37-4B30-89F6-6A1B7DF0CA9E}">
      <dsp:nvSpPr>
        <dsp:cNvPr id="0" name=""/>
        <dsp:cNvSpPr/>
      </dsp:nvSpPr>
      <dsp:spPr>
        <a:xfrm>
          <a:off x="698162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51596-9F58-4B27-BEDD-7D789620233F}">
      <dsp:nvSpPr>
        <dsp:cNvPr id="0" name=""/>
        <dsp:cNvSpPr/>
      </dsp:nvSpPr>
      <dsp:spPr>
        <a:xfrm>
          <a:off x="58318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Choosing the necessary features</a:t>
          </a:r>
        </a:p>
      </dsp:txBody>
      <dsp:txXfrm>
        <a:off x="58318" y="2438069"/>
        <a:ext cx="1968750" cy="720000"/>
      </dsp:txXfrm>
    </dsp:sp>
    <dsp:sp modelId="{F4ABB6A1-B1AE-46AC-91E4-1FC5B84BAE2F}">
      <dsp:nvSpPr>
        <dsp:cNvPr id="0" name=""/>
        <dsp:cNvSpPr/>
      </dsp:nvSpPr>
      <dsp:spPr>
        <a:xfrm>
          <a:off x="2755506" y="863068"/>
          <a:ext cx="1200937" cy="1200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7950B-9789-47D2-83AB-A47147E82923}">
      <dsp:nvSpPr>
        <dsp:cNvPr id="0" name=""/>
        <dsp:cNvSpPr/>
      </dsp:nvSpPr>
      <dsp:spPr>
        <a:xfrm>
          <a:off x="3011443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5D83A-8C14-48AD-BF41-E82B33645219}">
      <dsp:nvSpPr>
        <dsp:cNvPr id="0" name=""/>
        <dsp:cNvSpPr/>
      </dsp:nvSpPr>
      <dsp:spPr>
        <a:xfrm>
          <a:off x="2371600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Aggregating columns</a:t>
          </a:r>
        </a:p>
      </dsp:txBody>
      <dsp:txXfrm>
        <a:off x="2371600" y="2438069"/>
        <a:ext cx="1968750" cy="720000"/>
      </dsp:txXfrm>
    </dsp:sp>
    <dsp:sp modelId="{F782A395-11FF-4CA0-AB02-2300273B02DC}">
      <dsp:nvSpPr>
        <dsp:cNvPr id="0" name=""/>
        <dsp:cNvSpPr/>
      </dsp:nvSpPr>
      <dsp:spPr>
        <a:xfrm>
          <a:off x="5068787" y="863068"/>
          <a:ext cx="1200937" cy="1200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E4325-4948-4C0B-AE86-0FE6DD8ABC46}">
      <dsp:nvSpPr>
        <dsp:cNvPr id="0" name=""/>
        <dsp:cNvSpPr/>
      </dsp:nvSpPr>
      <dsp:spPr>
        <a:xfrm>
          <a:off x="5324725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31A03-2CBB-455B-A6D0-22862159B1C0}">
      <dsp:nvSpPr>
        <dsp:cNvPr id="0" name=""/>
        <dsp:cNvSpPr/>
      </dsp:nvSpPr>
      <dsp:spPr>
        <a:xfrm>
          <a:off x="4684881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DATA PREPARATION FOR Count vectorizer</a:t>
          </a:r>
        </a:p>
      </dsp:txBody>
      <dsp:txXfrm>
        <a:off x="4684881" y="2438069"/>
        <a:ext cx="1968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EBDA8-0E18-40C9-9B4B-E3426259BA43}">
      <dsp:nvSpPr>
        <dsp:cNvPr id="0" name=""/>
        <dsp:cNvSpPr/>
      </dsp:nvSpPr>
      <dsp:spPr>
        <a:xfrm>
          <a:off x="0" y="653434"/>
          <a:ext cx="6711950" cy="12063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3ABBB-B072-4376-9765-32F2B9A0A231}">
      <dsp:nvSpPr>
        <dsp:cNvPr id="0" name=""/>
        <dsp:cNvSpPr/>
      </dsp:nvSpPr>
      <dsp:spPr>
        <a:xfrm>
          <a:off x="364918" y="924861"/>
          <a:ext cx="663487" cy="6634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2041F-9E98-4BA5-908A-B8E5D1EAA5F7}">
      <dsp:nvSpPr>
        <dsp:cNvPr id="0" name=""/>
        <dsp:cNvSpPr/>
      </dsp:nvSpPr>
      <dsp:spPr>
        <a:xfrm>
          <a:off x="1393324" y="653434"/>
          <a:ext cx="5318625" cy="1206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71" tIns="127671" rIns="127671" bIns="1276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1: information on travel destination with things to do, hotel, and flights thereof.</a:t>
          </a:r>
        </a:p>
      </dsp:txBody>
      <dsp:txXfrm>
        <a:off x="1393324" y="653434"/>
        <a:ext cx="5318625" cy="1206341"/>
      </dsp:txXfrm>
    </dsp:sp>
    <dsp:sp modelId="{329584D6-3A85-4C77-AE49-18F712125A17}">
      <dsp:nvSpPr>
        <dsp:cNvPr id="0" name=""/>
        <dsp:cNvSpPr/>
      </dsp:nvSpPr>
      <dsp:spPr>
        <a:xfrm>
          <a:off x="0" y="2161361"/>
          <a:ext cx="6711950" cy="12063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CA56D-9139-42BC-B105-64B39E6C3427}">
      <dsp:nvSpPr>
        <dsp:cNvPr id="0" name=""/>
        <dsp:cNvSpPr/>
      </dsp:nvSpPr>
      <dsp:spPr>
        <a:xfrm>
          <a:off x="364918" y="2432788"/>
          <a:ext cx="663487" cy="6634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7297A-DE41-487F-8ED4-5655696912E1}">
      <dsp:nvSpPr>
        <dsp:cNvPr id="0" name=""/>
        <dsp:cNvSpPr/>
      </dsp:nvSpPr>
      <dsp:spPr>
        <a:xfrm>
          <a:off x="1393324" y="2161361"/>
          <a:ext cx="5318625" cy="1206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671" tIns="127671" rIns="127671" bIns="12767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2: information on spots in the travel destination with things to do thereof. </a:t>
          </a:r>
        </a:p>
      </dsp:txBody>
      <dsp:txXfrm>
        <a:off x="1393324" y="2161361"/>
        <a:ext cx="5318625" cy="12063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BCA9E-9B21-464E-B93F-F7DE61B3F361}">
      <dsp:nvSpPr>
        <dsp:cNvPr id="0" name=""/>
        <dsp:cNvSpPr/>
      </dsp:nvSpPr>
      <dsp:spPr>
        <a:xfrm>
          <a:off x="442224" y="863068"/>
          <a:ext cx="1200937" cy="1200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14163-988E-467A-8BDA-FEB725890B18}">
      <dsp:nvSpPr>
        <dsp:cNvPr id="0" name=""/>
        <dsp:cNvSpPr/>
      </dsp:nvSpPr>
      <dsp:spPr>
        <a:xfrm>
          <a:off x="698162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A8CA5-E637-404A-A6A8-2F54DDC9D2A9}">
      <dsp:nvSpPr>
        <dsp:cNvPr id="0" name=""/>
        <dsp:cNvSpPr/>
      </dsp:nvSpPr>
      <dsp:spPr>
        <a:xfrm>
          <a:off x="58318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Popularity distribution</a:t>
          </a:r>
        </a:p>
      </dsp:txBody>
      <dsp:txXfrm>
        <a:off x="58318" y="2438069"/>
        <a:ext cx="1968750" cy="720000"/>
      </dsp:txXfrm>
    </dsp:sp>
    <dsp:sp modelId="{F5E912DA-6296-4FD3-84F8-5B94CA2F6BE7}">
      <dsp:nvSpPr>
        <dsp:cNvPr id="0" name=""/>
        <dsp:cNvSpPr/>
      </dsp:nvSpPr>
      <dsp:spPr>
        <a:xfrm>
          <a:off x="2755506" y="863068"/>
          <a:ext cx="1200937" cy="1200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D0A94-8C55-4334-AA47-37A3A0054B51}">
      <dsp:nvSpPr>
        <dsp:cNvPr id="0" name=""/>
        <dsp:cNvSpPr/>
      </dsp:nvSpPr>
      <dsp:spPr>
        <a:xfrm>
          <a:off x="3011443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E1826-8230-482E-A899-4794851F08C5}">
      <dsp:nvSpPr>
        <dsp:cNvPr id="0" name=""/>
        <dsp:cNvSpPr/>
      </dsp:nvSpPr>
      <dsp:spPr>
        <a:xfrm>
          <a:off x="2371600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Top destinations</a:t>
          </a:r>
        </a:p>
      </dsp:txBody>
      <dsp:txXfrm>
        <a:off x="2371600" y="2438069"/>
        <a:ext cx="1968750" cy="720000"/>
      </dsp:txXfrm>
    </dsp:sp>
    <dsp:sp modelId="{114B3074-AE77-4FA1-9BA4-B25EAD124337}">
      <dsp:nvSpPr>
        <dsp:cNvPr id="0" name=""/>
        <dsp:cNvSpPr/>
      </dsp:nvSpPr>
      <dsp:spPr>
        <a:xfrm>
          <a:off x="5068787" y="863068"/>
          <a:ext cx="1200937" cy="1200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C116C-D90C-4D36-908E-853AF8E9BB4F}">
      <dsp:nvSpPr>
        <dsp:cNvPr id="0" name=""/>
        <dsp:cNvSpPr/>
      </dsp:nvSpPr>
      <dsp:spPr>
        <a:xfrm>
          <a:off x="5324725" y="1119006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FFD82-92F5-41C4-8F3E-E2FEFEA751C4}">
      <dsp:nvSpPr>
        <dsp:cNvPr id="0" name=""/>
        <dsp:cNvSpPr/>
      </dsp:nvSpPr>
      <dsp:spPr>
        <a:xfrm>
          <a:off x="4684881" y="2438069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Budgeting </a:t>
          </a:r>
        </a:p>
      </dsp:txBody>
      <dsp:txXfrm>
        <a:off x="4684881" y="2438069"/>
        <a:ext cx="19687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C134-2939-42A1-BF96-2C1C39F3B52E}">
      <dsp:nvSpPr>
        <dsp:cNvPr id="0" name=""/>
        <dsp:cNvSpPr/>
      </dsp:nvSpPr>
      <dsp:spPr>
        <a:xfrm>
          <a:off x="2880896" y="19263"/>
          <a:ext cx="1166625" cy="11666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17602-08B0-4C26-9E3A-1626B32D3F58}">
      <dsp:nvSpPr>
        <dsp:cNvPr id="0" name=""/>
        <dsp:cNvSpPr/>
      </dsp:nvSpPr>
      <dsp:spPr>
        <a:xfrm>
          <a:off x="3129521" y="267888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29325-883A-4B9B-9A75-41C909B35964}">
      <dsp:nvSpPr>
        <dsp:cNvPr id="0" name=""/>
        <dsp:cNvSpPr/>
      </dsp:nvSpPr>
      <dsp:spPr>
        <a:xfrm>
          <a:off x="2507958" y="1549263"/>
          <a:ext cx="19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Content-based recommendation system</a:t>
          </a:r>
        </a:p>
      </dsp:txBody>
      <dsp:txXfrm>
        <a:off x="2507958" y="1549263"/>
        <a:ext cx="1912500" cy="720000"/>
      </dsp:txXfrm>
    </dsp:sp>
    <dsp:sp modelId="{9B7B7597-510F-40BC-8CA0-149483982A27}">
      <dsp:nvSpPr>
        <dsp:cNvPr id="0" name=""/>
        <dsp:cNvSpPr/>
      </dsp:nvSpPr>
      <dsp:spPr>
        <a:xfrm>
          <a:off x="5684764" y="19263"/>
          <a:ext cx="1166625" cy="11666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245050-BDCB-4790-A5D2-F5488E7861C0}">
      <dsp:nvSpPr>
        <dsp:cNvPr id="0" name=""/>
        <dsp:cNvSpPr/>
      </dsp:nvSpPr>
      <dsp:spPr>
        <a:xfrm>
          <a:off x="5933389" y="267888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3D55A-EE85-49CC-9241-2D23C664B57E}">
      <dsp:nvSpPr>
        <dsp:cNvPr id="0" name=""/>
        <dsp:cNvSpPr/>
      </dsp:nvSpPr>
      <dsp:spPr>
        <a:xfrm>
          <a:off x="4755146" y="1549263"/>
          <a:ext cx="30258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cosine similarity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 JACCARD SIMILARITY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- Spearman correlation</a:t>
          </a:r>
        </a:p>
      </dsp:txBody>
      <dsp:txXfrm>
        <a:off x="4755146" y="1549263"/>
        <a:ext cx="3025861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BE0DB-0EE4-475C-800C-7BE7705F2356}">
      <dsp:nvSpPr>
        <dsp:cNvPr id="0" name=""/>
        <dsp:cNvSpPr/>
      </dsp:nvSpPr>
      <dsp:spPr>
        <a:xfrm>
          <a:off x="791256" y="324199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F4547-C2A8-45AA-8AAD-7887B35457AD}">
      <dsp:nvSpPr>
        <dsp:cNvPr id="0" name=""/>
        <dsp:cNvSpPr/>
      </dsp:nvSpPr>
      <dsp:spPr>
        <a:xfrm>
          <a:off x="1060818" y="593761"/>
          <a:ext cx="725743" cy="725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E9EC-CBF0-40B2-87C7-3878CBEAEE71}">
      <dsp:nvSpPr>
        <dsp:cNvPr id="0" name=""/>
        <dsp:cNvSpPr/>
      </dsp:nvSpPr>
      <dsp:spPr>
        <a:xfrm>
          <a:off x="386914" y="1983041"/>
          <a:ext cx="2073553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it is very important to understand domain knowledge in the process of data analysis  in order to handle the missing data and choose the suitable features for modeling.</a:t>
          </a:r>
        </a:p>
      </dsp:txBody>
      <dsp:txXfrm>
        <a:off x="386914" y="1983041"/>
        <a:ext cx="2073553" cy="1057500"/>
      </dsp:txXfrm>
    </dsp:sp>
    <dsp:sp modelId="{36F8D0DC-794C-46FD-B597-9ABB1C88E95B}">
      <dsp:nvSpPr>
        <dsp:cNvPr id="0" name=""/>
        <dsp:cNvSpPr/>
      </dsp:nvSpPr>
      <dsp:spPr>
        <a:xfrm>
          <a:off x="3426203" y="324199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A411D8-4AF2-4E66-8E1C-2C9CB15C185A}">
      <dsp:nvSpPr>
        <dsp:cNvPr id="0" name=""/>
        <dsp:cNvSpPr/>
      </dsp:nvSpPr>
      <dsp:spPr>
        <a:xfrm>
          <a:off x="3695765" y="593761"/>
          <a:ext cx="725743" cy="725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90039-C009-40D4-AA20-F5C86977729B}">
      <dsp:nvSpPr>
        <dsp:cNvPr id="0" name=""/>
        <dsp:cNvSpPr/>
      </dsp:nvSpPr>
      <dsp:spPr>
        <a:xfrm>
          <a:off x="2823339" y="1983041"/>
          <a:ext cx="2470597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evaluatioin in recommendation system is online evaluation, which means the model needs to go online first before we can judge its effectiveness.</a:t>
          </a:r>
        </a:p>
      </dsp:txBody>
      <dsp:txXfrm>
        <a:off x="2823339" y="1983041"/>
        <a:ext cx="2470597" cy="1057500"/>
      </dsp:txXfrm>
    </dsp:sp>
    <dsp:sp modelId="{0F594E51-7C2F-41DF-A120-07126F9516F6}">
      <dsp:nvSpPr>
        <dsp:cNvPr id="0" name=""/>
        <dsp:cNvSpPr/>
      </dsp:nvSpPr>
      <dsp:spPr>
        <a:xfrm>
          <a:off x="6061150" y="324199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DEA82-EB33-462C-9E8E-6A97D0037DEF}">
      <dsp:nvSpPr>
        <dsp:cNvPr id="0" name=""/>
        <dsp:cNvSpPr/>
      </dsp:nvSpPr>
      <dsp:spPr>
        <a:xfrm>
          <a:off x="6330712" y="593761"/>
          <a:ext cx="725743" cy="725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4FE66-2B26-49C1-B6A3-94B0A90E5176}">
      <dsp:nvSpPr>
        <dsp:cNvPr id="0" name=""/>
        <dsp:cNvSpPr/>
      </dsp:nvSpPr>
      <dsp:spPr>
        <a:xfrm>
          <a:off x="5656807" y="1983041"/>
          <a:ext cx="2073553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current system can be enhanced by getting more information regarding the activities available in each destinations and spots.</a:t>
          </a:r>
        </a:p>
      </dsp:txBody>
      <dsp:txXfrm>
        <a:off x="5656807" y="1983041"/>
        <a:ext cx="2073553" cy="1057500"/>
      </dsp:txXfrm>
    </dsp:sp>
    <dsp:sp modelId="{AC040BA4-B2C6-4842-919B-976940DFE4AE}">
      <dsp:nvSpPr>
        <dsp:cNvPr id="0" name=""/>
        <dsp:cNvSpPr/>
      </dsp:nvSpPr>
      <dsp:spPr>
        <a:xfrm>
          <a:off x="8497575" y="324199"/>
          <a:ext cx="1264867" cy="12648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670AE-5C51-457A-B3B9-BD7EB278B37E}">
      <dsp:nvSpPr>
        <dsp:cNvPr id="0" name=""/>
        <dsp:cNvSpPr/>
      </dsp:nvSpPr>
      <dsp:spPr>
        <a:xfrm>
          <a:off x="8767137" y="593761"/>
          <a:ext cx="725743" cy="725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C94AD-0822-4306-879A-523B44AF2EC2}">
      <dsp:nvSpPr>
        <dsp:cNvPr id="0" name=""/>
        <dsp:cNvSpPr/>
      </dsp:nvSpPr>
      <dsp:spPr>
        <a:xfrm>
          <a:off x="8093232" y="1983041"/>
          <a:ext cx="2073553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Adding more features into the model may also be useful, such as hotel and flight preferences.</a:t>
          </a:r>
        </a:p>
      </dsp:txBody>
      <dsp:txXfrm>
        <a:off x="8093232" y="1983041"/>
        <a:ext cx="2073553" cy="105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A55B7-0182-4ABD-A984-F96939A93937}" type="datetimeFigureOut">
              <a:rPr lang="id-ID" smtClean="0"/>
              <a:t>08/10/2020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C0DEE-213C-4066-A6E5-5223CA6530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479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C0DEE-213C-4066-A6E5-5223CA6530C5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897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C0DEE-213C-4066-A6E5-5223CA6530C5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549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BED8A-7250-40E3-AA75-C6E96A2FA4C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6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F13A-7FE5-49D2-A224-3A7FA0AF28A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0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7D11-AE9A-4A78-B2EF-4F910E492FC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6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45C07D-8F19-4F28-A575-4E49C066206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8516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19D6B-BDB6-404D-983D-737EA06B66BD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A18EE89-52C2-4325-BCA4-BD8A815D800E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85052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3C1D-8C96-4E7A-B980-4433D8947EF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22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1B5C-9FC9-4680-BF97-57A7383CF5D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40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5616-2893-4763-BB5A-9D18B5340D3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53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B0656-6DB0-4E51-8F8A-1BC5DA5F090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16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DF159AF-1043-4762-B351-D15FA32FC2D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6812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EBA6-0484-41BE-9526-9092F5D9490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77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6407F34-1EE9-46FC-9DC8-8B18010884A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83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1452F-354F-45F9-841E-EAA5CCA9466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42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99EDB-DCAE-4713-8BC8-AC39B02B2FCD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63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60497-6C36-4521-BBD3-F6036A1D11C0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72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F8A2A-440B-439C-A6B3-F8C65ADFC74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73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1ACFE-9235-41AA-9914-CB66746E685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53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F4858-5654-498D-ABC1-306E95F7761A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86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664A-D500-446E-B206-CD6B108DE95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9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827E5-E53E-4D43-B2D1-A7E139B5DC48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1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F9413-5E77-442A-B54E-943F4212502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3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67833-A35D-4B97-8364-5FF95F19F5B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317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1268-65A3-4C98-B658-0F6505B8032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200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92E6716-3F79-4CD9-9C54-FF7CBD34E51F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49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A52C-1952-4EE1-8AF2-88A3249C62E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0310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9F6C-8C37-413E-8E94-6451C9FD9E0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144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3A-1C6D-4FB8-9A33-3BEC80FA4B0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737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B171-0C14-4615-B735-01BC95B5194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99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4708-03D6-483B-8AFE-477DF3935EAF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28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608FAA4-26C6-4EA7-AED8-367B7429C6D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649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4674E-64D8-423B-8A3B-671ADB62AC45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512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4CEF-481C-4D87-BC3C-83E83A59FB6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8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88908-B856-49D9-8550-ABF599A2993E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266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0037E-9C23-4F91-AEC6-79FE279D65A7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9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FB773-5C9F-426B-A676-D70197EF6B1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111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BBDEF-E26A-4AA4-9902-91857524DA3C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77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45CE-DB93-4699-8664-8348FF07B583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922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8DEB-09B7-4076-8B3F-6009B7C34FA1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705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8C7A-66E8-46AF-B868-DE661AFDF1CA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012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D4A2-7AC5-448C-856D-F7D9FAB5E11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624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909-F5DC-4375-B3AF-21B9DDAEB90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0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4281-8CCC-4A47-8CE9-7F77078F4E6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81026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FF679-D230-41ED-9047-EBFC9D851B1E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3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A73C3-4C40-4BD8-8E86-C024B3BC0D4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66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732C3-3437-4814-8F96-DA24091BFD9B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23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ED4-276F-4150-93F1-07527D6353D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631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10D45-7B14-4976-965E-719C6C55243F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819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7506-4E54-4AA6-9D95-1644BF7DBCF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8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23F6-30E4-4216-8C31-5687B189ECC4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16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D8167-5370-4419-942F-7A678E99D149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768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90E5E-6160-4D9E-8BB9-292E6109DC20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5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2DA4-3625-42E6-A856-547B9059EED8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DDE6DCC-306A-4A5D-9B50-13453624FA2D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2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D3CF5D2-2649-4A7F-BE9E-229057E0D15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530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BAA5E8D-E4EC-45C1-B702-B413D56C0FF6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60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5D749-4E0B-41DD-8628-589E2B606A42}" type="datetime1">
              <a:rPr lang="en-US" smtClean="0"/>
              <a:t>10/8/2020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35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0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svg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88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89.svg"/><Relationship Id="rId9" Type="http://schemas.microsoft.com/office/2007/relationships/diagramDrawing" Target="../diagrams/drawing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2" y="639097"/>
            <a:ext cx="4961534" cy="3781101"/>
          </a:xfrm>
        </p:spPr>
        <p:txBody>
          <a:bodyPr>
            <a:normAutofit/>
          </a:bodyPr>
          <a:lstStyle/>
          <a:p>
            <a:r>
              <a:rPr lang="en-US" sz="4200"/>
              <a:t>Travel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4961535" cy="785656"/>
          </a:xfrm>
        </p:spPr>
        <p:txBody>
          <a:bodyPr>
            <a:normAutofit/>
          </a:bodyPr>
          <a:lstStyle/>
          <a:p>
            <a:r>
              <a:rPr lang="en-US"/>
              <a:t>Chandira Irina</a:t>
            </a:r>
          </a:p>
        </p:txBody>
      </p:sp>
      <p:pic>
        <p:nvPicPr>
          <p:cNvPr id="6" name="Picture 5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0" r="15667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75CD9-B55D-413A-BAAC-AE1E8251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563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Preparation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A7156-36CE-4E28-8FA6-675CC7D22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7120" y="584014"/>
            <a:ext cx="7111107" cy="3216374"/>
          </a:xfrm>
        </p:spPr>
        <p:txBody>
          <a:bodyPr anchor="ctr">
            <a:normAutofit/>
          </a:bodyPr>
          <a:lstStyle/>
          <a:p>
            <a:r>
              <a:rPr lang="en-US"/>
              <a:t>Formatting the data into the suitable format, one of which by taking only the numbers out of the Hotel and Flight Price Data</a:t>
            </a:r>
            <a:endParaRPr lang="id-ID"/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1153823" y="201481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ABE8B-590F-4452-AB55-DAB0E788C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3"/>
          <a:stretch/>
        </p:blipFill>
        <p:spPr>
          <a:xfrm>
            <a:off x="3879584" y="2930138"/>
            <a:ext cx="6947513" cy="20685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7651B-DA90-40A1-8CA0-FFF53F53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570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21B7-1C49-4BFA-857F-81441747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6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EDB1-E126-4292-AEF5-F2A052097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0" y="-1747520"/>
            <a:ext cx="8351520" cy="7489952"/>
          </a:xfrm>
        </p:spPr>
        <p:txBody>
          <a:bodyPr anchor="ctr">
            <a:normAutofit/>
          </a:bodyPr>
          <a:lstStyle/>
          <a:p>
            <a:r>
              <a:rPr lang="en-US"/>
              <a:t>Filing up Nan values manually by checking back to the original data source (Trip Advisor website)</a:t>
            </a:r>
          </a:p>
          <a:p>
            <a:endParaRPr lang="en-US"/>
          </a:p>
          <a:p>
            <a:endParaRPr lang="en-US"/>
          </a:p>
          <a:p>
            <a:pPr marL="36900" indent="0">
              <a:buNone/>
            </a:pPr>
            <a:endParaRPr lang="en-US"/>
          </a:p>
          <a:p>
            <a:endParaRPr lang="id-ID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A216B4D-41C2-44C2-B48E-004AB1BADCA5}"/>
              </a:ext>
            </a:extLst>
          </p:cNvPr>
          <p:cNvSpPr/>
          <p:nvPr/>
        </p:nvSpPr>
        <p:spPr>
          <a:xfrm>
            <a:off x="1143319" y="187257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884D09-34BD-43A5-8D65-8DE419E9A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716"/>
          <a:stretch/>
        </p:blipFill>
        <p:spPr>
          <a:xfrm>
            <a:off x="3991671" y="1535667"/>
            <a:ext cx="6961694" cy="4958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A64E7-B32F-4367-A87C-8049CC7CE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614C-CA59-41D0-B41A-9E3FDDC5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74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AB723-B880-4374-9025-52DE46A4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213361"/>
            <a:ext cx="7764270" cy="5092192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endParaRPr lang="en-US"/>
          </a:p>
          <a:p>
            <a:r>
              <a:rPr lang="en-US"/>
              <a:t>Filling up NaN values using mean values of the similar region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0CBD696D-5524-499A-AE0A-C760BA8383B2}"/>
              </a:ext>
            </a:extLst>
          </p:cNvPr>
          <p:cNvSpPr/>
          <p:nvPr/>
        </p:nvSpPr>
        <p:spPr>
          <a:xfrm>
            <a:off x="1163639" y="1948541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8DE4B-0F93-4136-B62F-AD3E7F70F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30"/>
          <a:stretch/>
        </p:blipFill>
        <p:spPr>
          <a:xfrm>
            <a:off x="5040375" y="1497633"/>
            <a:ext cx="4998719" cy="47619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AE445-B68B-4EBD-B84E-0556835D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2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C1CA-FE68-4138-93A2-E642143E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8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Handling Missing Data 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2CBDBA4E-1489-44B5-B8FF-18E76833050A}"/>
              </a:ext>
            </a:extLst>
          </p:cNvPr>
          <p:cNvSpPr/>
          <p:nvPr/>
        </p:nvSpPr>
        <p:spPr>
          <a:xfrm>
            <a:off x="1173799" y="196401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02FED-9172-48A2-BB6C-92294F66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9"/>
          <a:stretch/>
        </p:blipFill>
        <p:spPr>
          <a:xfrm>
            <a:off x="4061297" y="1443772"/>
            <a:ext cx="6956904" cy="359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308FA-6BB9-415D-84DB-9D929F8D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6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9C3EA-4D7C-43B4-A095-6E6DB791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</a:t>
            </a:r>
            <a:endParaRPr lang="id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E09957D2-AC07-41A2-A59D-EB13AB245FD6}"/>
              </a:ext>
            </a:extLst>
          </p:cNvPr>
          <p:cNvSpPr/>
          <p:nvPr/>
        </p:nvSpPr>
        <p:spPr>
          <a:xfrm>
            <a:off x="9322967" y="1985261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1F20713-C0F4-47B4-BBDC-A82A2C5BF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0293126"/>
              </p:ext>
            </p:extLst>
          </p:nvPr>
        </p:nvGraphicFramePr>
        <p:xfrm>
          <a:off x="650875" y="1425575"/>
          <a:ext cx="6711950" cy="402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4F0A-7575-42FA-8783-2DF7F7F0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C3EA-4D7C-43B4-A095-6E6DB791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314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Feature Engineering - 1 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6096-7A3B-4623-AC47-EEA12086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802" y="323087"/>
            <a:ext cx="7684185" cy="4626864"/>
          </a:xfrm>
        </p:spPr>
        <p:txBody>
          <a:bodyPr anchor="ctr">
            <a:normAutofit/>
          </a:bodyPr>
          <a:lstStyle/>
          <a:p>
            <a:r>
              <a:rPr lang="en-US"/>
              <a:t>Choosing only necessary features, by dropping “Tur”, “Transportasi”, and “Sumber Informasi Wisatawan”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E09957D2-AC07-41A2-A59D-EB13AB245FD6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48774-3327-40F6-A4A3-3C5A8C68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8500C-3CB5-49A6-8A35-95C07EF8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919" y="2406558"/>
            <a:ext cx="5835950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97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C3EA-4D7C-43B4-A095-6E6DB791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314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Feature Engineering - </a:t>
            </a:r>
            <a:r>
              <a:rPr lang="en-US"/>
              <a:t>2</a:t>
            </a:r>
            <a:endParaRPr lang="id-ID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6096-7A3B-4623-AC47-EEA12086A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802" y="323087"/>
            <a:ext cx="7684185" cy="4626864"/>
          </a:xfrm>
        </p:spPr>
        <p:txBody>
          <a:bodyPr anchor="ctr">
            <a:normAutofit/>
          </a:bodyPr>
          <a:lstStyle/>
          <a:p>
            <a:r>
              <a:rPr lang="en-US"/>
              <a:t>Make a new column which is the aggregate of several other available data columns (in this case, combining two string-type columns to return Vendors name with its location)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E09957D2-AC07-41A2-A59D-EB13AB245FD6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17A5AB-E471-4ADA-82DC-C7481A5BA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14" y="2563516"/>
            <a:ext cx="7099160" cy="3099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D0442-D78C-4724-A730-53368A1B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8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C0700-8180-4658-B180-2F545F78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631" y="619999"/>
            <a:ext cx="5453510" cy="56088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- 2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39AED-4CBA-45C3-9ABE-FE71D333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7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- 2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2A9EB-5F02-4A86-A861-6747E1F8E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913" y="745416"/>
            <a:ext cx="7196015" cy="53580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FB61C7-57D5-4B0A-83E4-14015EA8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77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336800"/>
            <a:ext cx="7315200" cy="3647947"/>
          </a:xfrm>
        </p:spPr>
        <p:txBody>
          <a:bodyPr>
            <a:normAutofit/>
          </a:bodyPr>
          <a:lstStyle/>
          <a:p>
            <a:r>
              <a:rPr lang="en-US"/>
              <a:t>Count Vectorizer needs the strings in a columns to be separated by space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(Refer to notebook Recsys : Pre-processing part)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4657C-CCC6-4BB2-A48C-EA60F3BD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D7A46-ED6F-4C8C-99D3-DAC41870D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986" y="2096096"/>
            <a:ext cx="8313877" cy="34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1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6824CE-083D-4ED5-94A5-655345BB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b="1"/>
              <a:t>Project Outline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908061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7B797-522E-4508-B142-72227CC5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336800"/>
            <a:ext cx="7315200" cy="3647947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4657C-CCC6-4BB2-A48C-EA60F3BD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57817-49A5-4079-9651-A71BB7B0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1" y="1626032"/>
            <a:ext cx="8116750" cy="333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4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336800"/>
            <a:ext cx="7315200" cy="3647947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4657C-CCC6-4BB2-A48C-EA60F3BD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92482-A6BD-4288-94BB-1A5E66DD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439" y="975868"/>
            <a:ext cx="8042461" cy="496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4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0D3C-F25C-4F57-9F95-F85940A22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336800"/>
            <a:ext cx="7315200" cy="3647947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8A0A39-DD02-42FC-875A-A26734DD125A}"/>
              </a:ext>
            </a:extLst>
          </p:cNvPr>
          <p:cNvSpPr txBox="1">
            <a:spLocks/>
          </p:cNvSpPr>
          <p:nvPr/>
        </p:nvSpPr>
        <p:spPr>
          <a:xfrm>
            <a:off x="-34314" y="1115568"/>
            <a:ext cx="3487616" cy="4626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Feature Engineering - 3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6F1D72F2-DD1E-4D2B-B1BB-B973BAD2F298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64657C-CCC6-4BB2-A48C-EA60F3BD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E2500-D550-44DE-89C4-D45BF9698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90" y="1190753"/>
            <a:ext cx="8277410" cy="44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3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</a:t>
            </a:r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9370879" y="1643710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569BDCA-C9AD-4B76-B615-A8B806A2D2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630125"/>
              </p:ext>
            </p:extLst>
          </p:nvPr>
        </p:nvGraphicFramePr>
        <p:xfrm>
          <a:off x="650875" y="1425575"/>
          <a:ext cx="6711950" cy="402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6827D-6D16-4F06-A71D-63985A9F1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1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- 1</a:t>
            </a:r>
            <a:endParaRPr lang="id-ID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D4AB-E00B-4610-BABB-7C57151C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74"/>
          <a:stretch/>
        </p:blipFill>
        <p:spPr>
          <a:xfrm>
            <a:off x="3732270" y="768767"/>
            <a:ext cx="7650839" cy="3032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C45944-B10E-4646-9FBE-44E782ADC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08" y="3801533"/>
            <a:ext cx="3176124" cy="2553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63B58-BBF6-4299-A39A-C85C50C27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405" y="3801533"/>
            <a:ext cx="3176124" cy="25526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F5F10-BE62-416A-8990-FE3527A3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1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7283-9829-41C3-9B1A-128FA1DA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Final Dataset - 2</a:t>
            </a:r>
            <a:endParaRPr lang="id-ID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2AF2F7F6-557A-49BE-8A7F-5AE53B6D9C89}"/>
              </a:ext>
            </a:extLst>
          </p:cNvPr>
          <p:cNvSpPr/>
          <p:nvPr/>
        </p:nvSpPr>
        <p:spPr>
          <a:xfrm>
            <a:off x="1169072" y="2096097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3D4AB-E00B-4610-BABB-7C57151C0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00"/>
          <a:stretch/>
        </p:blipFill>
        <p:spPr>
          <a:xfrm>
            <a:off x="3732270" y="1049858"/>
            <a:ext cx="7650839" cy="2130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57D48-1E1D-4C4C-89A3-AB4B70489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738" y="3280788"/>
            <a:ext cx="3818501" cy="2527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61998-4587-470A-963A-40CE99E12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553" y="3280788"/>
            <a:ext cx="1657382" cy="25751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4A511-D244-417C-A586-61C046E0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567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Data Analytics and</a:t>
            </a:r>
            <a:br>
              <a:rPr lang="en-US"/>
            </a:br>
            <a:r>
              <a:rPr lang="en-US"/>
              <a:t> Visualizations</a:t>
            </a:r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9322967" y="1980644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229AC42-0E66-4788-9A05-9A7430CEB8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89095"/>
              </p:ext>
            </p:extLst>
          </p:nvPr>
        </p:nvGraphicFramePr>
        <p:xfrm>
          <a:off x="650875" y="1425575"/>
          <a:ext cx="6711950" cy="402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155F08-4FAF-42FB-98F6-8443D560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06BFA-1542-461F-A2D5-8879CC41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pPr algn="ctr"/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lang="en-US" sz="2800"/>
              <a:t>DATA:</a:t>
            </a:r>
            <a:br>
              <a:rPr lang="en-US" sz="2800"/>
            </a:br>
            <a:r>
              <a:rPr lang="en-US" sz="2800"/>
              <a:t>Data Analytics and</a:t>
            </a:r>
            <a:br>
              <a:rPr lang="en-US" sz="2800"/>
            </a:br>
            <a:r>
              <a:rPr lang="en-US" sz="2800"/>
              <a:t> Visualizations - 1</a:t>
            </a:r>
            <a:endParaRPr lang="id-ID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74647-697A-490F-B3A3-50FD85139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US" sz="3600"/>
              <a:t>How popular is travel destinations in Indonesia? Are their popularity normally distributed ? Are there a lot of popular destinations?</a:t>
            </a:r>
            <a:endParaRPr lang="id-ID" sz="3600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89A730B2-8CFF-4164-AB6B-68178E27EC74}"/>
              </a:ext>
            </a:extLst>
          </p:cNvPr>
          <p:cNvSpPr/>
          <p:nvPr/>
        </p:nvSpPr>
        <p:spPr>
          <a:xfrm>
            <a:off x="1153479" y="1828243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DA6C8E-2C7F-436E-89D4-782497E6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6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6BFA-1542-461F-A2D5-8879CC41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- 1</a:t>
            </a:r>
            <a:endParaRPr lang="id-ID"/>
          </a:p>
        </p:txBody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89A730B2-8CFF-4164-AB6B-68178E27EC74}"/>
              </a:ext>
            </a:extLst>
          </p:cNvPr>
          <p:cNvSpPr/>
          <p:nvPr/>
        </p:nvSpPr>
        <p:spPr>
          <a:xfrm>
            <a:off x="1153479" y="1828243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74647-697A-490F-B3A3-50FD85139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974099"/>
            <a:ext cx="7315200" cy="3726457"/>
          </a:xfrm>
        </p:spPr>
        <p:txBody>
          <a:bodyPr/>
          <a:lstStyle/>
          <a:p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2AFE53-6620-4A24-9AE3-926BDB33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67" y="2617690"/>
            <a:ext cx="7856466" cy="14336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B94762-12AF-4D6A-AB2B-21B8ABCE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6BFA-1542-461F-A2D5-8879CC41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- 1</a:t>
            </a:r>
            <a:endParaRPr lang="id-ID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B722701-EFFD-40ED-8C16-F55C4546B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229677"/>
            <a:ext cx="7315200" cy="4389120"/>
          </a:xfrm>
        </p:spPr>
      </p:pic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89A730B2-8CFF-4164-AB6B-68178E27EC74}"/>
              </a:ext>
            </a:extLst>
          </p:cNvPr>
          <p:cNvSpPr/>
          <p:nvPr/>
        </p:nvSpPr>
        <p:spPr>
          <a:xfrm>
            <a:off x="1153479" y="1828243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3B14D4-1507-4746-B386-70FD1F61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7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7969-D128-4249-AC4C-DA3F0810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21436"/>
          </a:xfrm>
        </p:spPr>
        <p:txBody>
          <a:bodyPr anchor="ctr">
            <a:normAutofit/>
          </a:bodyPr>
          <a:lstStyle/>
          <a:p>
            <a:pPr algn="ctr"/>
            <a:br>
              <a:rPr lang="en-US" sz="4000"/>
            </a:br>
            <a:br>
              <a:rPr lang="en-US" sz="4000"/>
            </a:br>
            <a:r>
              <a:rPr lang="en-US" sz="4000"/>
              <a:t>MAIN ISSUE</a:t>
            </a:r>
            <a:endParaRPr lang="id-ID" sz="4000"/>
          </a:p>
        </p:txBody>
      </p:sp>
      <p:sp>
        <p:nvSpPr>
          <p:cNvPr id="6" name="Rectangle 5" descr="Bullseye">
            <a:extLst>
              <a:ext uri="{FF2B5EF4-FFF2-40B4-BE49-F238E27FC236}">
                <a16:creationId xmlns:a16="http://schemas.microsoft.com/office/drawing/2014/main" id="{4DFD077C-C4DC-4A04-A216-9C33DD6CE7DB}"/>
              </a:ext>
            </a:extLst>
          </p:cNvPr>
          <p:cNvSpPr/>
          <p:nvPr/>
        </p:nvSpPr>
        <p:spPr>
          <a:xfrm>
            <a:off x="2403421" y="1971642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B5C9B1E-1F2D-4ADD-B3BB-0F3856DC89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066579"/>
              </p:ext>
            </p:extLst>
          </p:nvPr>
        </p:nvGraphicFramePr>
        <p:xfrm>
          <a:off x="4440533" y="356899"/>
          <a:ext cx="7224994" cy="6144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47CA8E5-7339-4503-99BE-91310222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85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150" y="1496501"/>
            <a:ext cx="6461231" cy="3864998"/>
          </a:xfrm>
        </p:spPr>
        <p:txBody>
          <a:bodyPr>
            <a:normAutofit fontScale="5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sz="4100"/>
          </a:p>
          <a:p>
            <a:r>
              <a:rPr lang="en-US" sz="5800"/>
              <a:t>Which are the popular destinations in Indonesia? How popular are they?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805" y="1865740"/>
            <a:ext cx="2947482" cy="3126520"/>
          </a:xfrm>
        </p:spPr>
        <p:txBody>
          <a:bodyPr>
            <a:normAutofit/>
          </a:bodyPr>
          <a:lstStyle/>
          <a:p>
            <a:pPr algn="ctr"/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lang="en-US" sz="2800"/>
              <a:t>DATA:</a:t>
            </a:r>
            <a:br>
              <a:rPr lang="en-US" sz="2800"/>
            </a:br>
            <a:r>
              <a:rPr lang="en-US" sz="2800"/>
              <a:t>Data Analytics and</a:t>
            </a:r>
            <a:br>
              <a:rPr lang="en-US" sz="2800"/>
            </a:br>
            <a:r>
              <a:rPr lang="en-US" sz="2800"/>
              <a:t> Visualizations - 2</a:t>
            </a:r>
            <a:endParaRPr lang="id-ID" sz="28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9916124" y="2044030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11509-1CC2-4F99-BFC4-3BA2EC22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535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- 2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A2F9E-3D21-4D6C-9963-5474B5349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68" y="1115568"/>
            <a:ext cx="7000027" cy="48611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FB732E-8085-43BF-A610-CC9B04A4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04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- 2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67A88-6D85-4F64-B54D-B245E02AF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99"/>
          <a:stretch/>
        </p:blipFill>
        <p:spPr>
          <a:xfrm>
            <a:off x="4039370" y="1788160"/>
            <a:ext cx="7055774" cy="2336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38E42-5E94-4B99-98B4-E5525B99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1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- 2</a:t>
            </a:r>
            <a:endParaRPr lang="id-ID" sz="360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F696423-F573-47C7-A64C-6467DC868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4640" y="812413"/>
            <a:ext cx="7245985" cy="4830656"/>
          </a:xfrm>
        </p:spPr>
      </p:pic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A8DDB-CBD5-46D7-B048-00576ABAA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2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- 3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r>
              <a:rPr lang="en-US" sz="3600"/>
              <a:t>How is the flight and hotel budgeting for traveling to the top 10 destinations?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A9AC5-AB2C-4759-B649-9A34CDAC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52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- 3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A12A1-B368-42AE-B8CE-9A3337BE7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68" y="792168"/>
            <a:ext cx="6199406" cy="5270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5E3F7-B1EA-4FEA-BE4C-7EA8CA8D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32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4B6C-693F-4ED9-9D38-66919A7C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07" y="1115568"/>
            <a:ext cx="3487616" cy="4626864"/>
          </a:xfrm>
        </p:spPr>
        <p:txBody>
          <a:bodyPr>
            <a:normAutofit/>
          </a:bodyPr>
          <a:lstStyle/>
          <a:p>
            <a:pPr algn="ctr"/>
            <a:br>
              <a:rPr lang="en-US" sz="3600"/>
            </a:br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DATA:</a:t>
            </a:r>
            <a:br>
              <a:rPr lang="en-US" sz="3600"/>
            </a:br>
            <a:r>
              <a:rPr lang="en-US" sz="3600"/>
              <a:t>Data Analytics and</a:t>
            </a:r>
            <a:br>
              <a:rPr lang="en-US" sz="3600"/>
            </a:br>
            <a:r>
              <a:rPr lang="en-US" sz="3600"/>
              <a:t> Visualizations - 3</a:t>
            </a:r>
            <a:endParaRPr lang="id-ID" sz="3600"/>
          </a:p>
        </p:txBody>
      </p:sp>
      <p:sp>
        <p:nvSpPr>
          <p:cNvPr id="4" name="Rectangle 3" descr="Bar chart">
            <a:extLst>
              <a:ext uri="{FF2B5EF4-FFF2-40B4-BE49-F238E27FC236}">
                <a16:creationId xmlns:a16="http://schemas.microsoft.com/office/drawing/2014/main" id="{1BA1D0D7-7CD6-435C-BB24-6A4AA3685348}"/>
              </a:ext>
            </a:extLst>
          </p:cNvPr>
          <p:cNvSpPr/>
          <p:nvPr/>
        </p:nvSpPr>
        <p:spPr>
          <a:xfrm>
            <a:off x="1153479" y="214689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AC076-3602-493E-B512-84558F8F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0634F691-BC93-4FEA-B77F-2F6E7138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076" y="597493"/>
            <a:ext cx="8206484" cy="54709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45A5A-D8B4-43E7-8A0F-F7C5C771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12">
            <a:extLst>
              <a:ext uri="{FF2B5EF4-FFF2-40B4-BE49-F238E27FC236}">
                <a16:creationId xmlns:a16="http://schemas.microsoft.com/office/drawing/2014/main" id="{9FDB3AF7-1F52-4FC7-8B5D-4804290ED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33672"/>
            <a:ext cx="12192000" cy="2624329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99983362-16AE-4C35-B8B4-A44269F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16">
            <a:extLst>
              <a:ext uri="{FF2B5EF4-FFF2-40B4-BE49-F238E27FC236}">
                <a16:creationId xmlns:a16="http://schemas.microsoft.com/office/drawing/2014/main" id="{97B65CB7-C3FE-4A14-B3D0-FCAA23163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337C59-670F-4A54-B796-84E9409F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0" name="Rectangle 5">
                <a:extLst>
                  <a:ext uri="{FF2B5EF4-FFF2-40B4-BE49-F238E27FC236}">
                    <a16:creationId xmlns:a16="http://schemas.microsoft.com/office/drawing/2014/main" id="{2184AF08-C10A-46EA-A0FE-588D9A86AA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093E945C-A145-4651-8BF2-810F092BC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0558A9C1-CCDF-4769-A073-918CB1B64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B968F6B2-92D9-430B-8BF3-238336654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7D8EFF8D-2C75-487B-B5A8-B92451D7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2243FD42-6568-40B6-858F-FC2EF397AB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25FD840B-417C-4716-B651-C884AB244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2">
                <a:extLst>
                  <a:ext uri="{FF2B5EF4-FFF2-40B4-BE49-F238E27FC236}">
                    <a16:creationId xmlns:a16="http://schemas.microsoft.com/office/drawing/2014/main" id="{9A4AA5C8-7365-474D-BD7E-1C8D0E5C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3">
                <a:extLst>
                  <a:ext uri="{FF2B5EF4-FFF2-40B4-BE49-F238E27FC236}">
                    <a16:creationId xmlns:a16="http://schemas.microsoft.com/office/drawing/2014/main" id="{1028206C-2727-4012-A90B-77D283E19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4">
                <a:extLst>
                  <a:ext uri="{FF2B5EF4-FFF2-40B4-BE49-F238E27FC236}">
                    <a16:creationId xmlns:a16="http://schemas.microsoft.com/office/drawing/2014/main" id="{C7DC5830-C893-44B1-A077-DC081D0F9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0EFBEC17-9A04-478C-B3D7-F0458FA3E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Line 16">
                <a:extLst>
                  <a:ext uri="{FF2B5EF4-FFF2-40B4-BE49-F238E27FC236}">
                    <a16:creationId xmlns:a16="http://schemas.microsoft.com/office/drawing/2014/main" id="{B265112B-A546-46CB-939F-EE5FC64D9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2" name="Freeform 17">
                <a:extLst>
                  <a:ext uri="{FF2B5EF4-FFF2-40B4-BE49-F238E27FC236}">
                    <a16:creationId xmlns:a16="http://schemas.microsoft.com/office/drawing/2014/main" id="{6B124BA2-F125-4953-B5AA-9AA94587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2F2454F3-6600-44C5-BEF0-98B2A48A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EB7D5281-9399-49F6-A23A-E29882CE5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0">
                <a:extLst>
                  <a:ext uri="{FF2B5EF4-FFF2-40B4-BE49-F238E27FC236}">
                    <a16:creationId xmlns:a16="http://schemas.microsoft.com/office/drawing/2014/main" id="{4E063C23-C874-4935-A2EE-D177AC31B1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Rectangle 21">
                <a:extLst>
                  <a:ext uri="{FF2B5EF4-FFF2-40B4-BE49-F238E27FC236}">
                    <a16:creationId xmlns:a16="http://schemas.microsoft.com/office/drawing/2014/main" id="{9247FC0E-B207-4129-90EE-CF9019EAF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2">
                <a:extLst>
                  <a:ext uri="{FF2B5EF4-FFF2-40B4-BE49-F238E27FC236}">
                    <a16:creationId xmlns:a16="http://schemas.microsoft.com/office/drawing/2014/main" id="{6D7B9A75-EEE3-45E0-BCD2-AC455BA156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3">
                <a:extLst>
                  <a:ext uri="{FF2B5EF4-FFF2-40B4-BE49-F238E27FC236}">
                    <a16:creationId xmlns:a16="http://schemas.microsoft.com/office/drawing/2014/main" id="{5D858DB7-D775-47E2-BE37-66FEF2DD5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78917B15-CCBE-4FAF-AF82-2E63C5FE4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5">
                <a:extLst>
                  <a:ext uri="{FF2B5EF4-FFF2-40B4-BE49-F238E27FC236}">
                    <a16:creationId xmlns:a16="http://schemas.microsoft.com/office/drawing/2014/main" id="{4E6C3AF2-7797-4A99-B63D-E1CA69073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6">
                <a:extLst>
                  <a:ext uri="{FF2B5EF4-FFF2-40B4-BE49-F238E27FC236}">
                    <a16:creationId xmlns:a16="http://schemas.microsoft.com/office/drawing/2014/main" id="{7A824205-8396-4F7F-AD5C-69BBD4834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7">
                <a:extLst>
                  <a:ext uri="{FF2B5EF4-FFF2-40B4-BE49-F238E27FC236}">
                    <a16:creationId xmlns:a16="http://schemas.microsoft.com/office/drawing/2014/main" id="{39B23340-C1C8-464F-904F-7478B83F6E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8">
                <a:extLst>
                  <a:ext uri="{FF2B5EF4-FFF2-40B4-BE49-F238E27FC236}">
                    <a16:creationId xmlns:a16="http://schemas.microsoft.com/office/drawing/2014/main" id="{7D8E5E81-89A1-45D2-81DF-664EDEBC8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9">
                <a:extLst>
                  <a:ext uri="{FF2B5EF4-FFF2-40B4-BE49-F238E27FC236}">
                    <a16:creationId xmlns:a16="http://schemas.microsoft.com/office/drawing/2014/main" id="{69B86481-2D49-407E-9E05-657ECFC00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30">
                <a:extLst>
                  <a:ext uri="{FF2B5EF4-FFF2-40B4-BE49-F238E27FC236}">
                    <a16:creationId xmlns:a16="http://schemas.microsoft.com/office/drawing/2014/main" id="{169AFB82-7406-4E81-AE36-870C6B9C4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1">
                <a:extLst>
                  <a:ext uri="{FF2B5EF4-FFF2-40B4-BE49-F238E27FC236}">
                    <a16:creationId xmlns:a16="http://schemas.microsoft.com/office/drawing/2014/main" id="{18E229EF-ABC5-4360-8663-B052B02D2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3EC19A3-1B4D-4193-90B5-804269647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BD7591BD-BC5E-4744-912C-6C42EB020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DC050995-C62E-401C-823F-CB7D1564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549B874B-72E9-4BB1-ABF2-788344658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5">
                <a:extLst>
                  <a:ext uri="{FF2B5EF4-FFF2-40B4-BE49-F238E27FC236}">
                    <a16:creationId xmlns:a16="http://schemas.microsoft.com/office/drawing/2014/main" id="{D2A70290-19F4-42FB-8FD4-08F372AD2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0BE086E3-6715-4BA0-92D4-FFDEF29A4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7">
                <a:extLst>
                  <a:ext uri="{FF2B5EF4-FFF2-40B4-BE49-F238E27FC236}">
                    <a16:creationId xmlns:a16="http://schemas.microsoft.com/office/drawing/2014/main" id="{367D92F7-0C3B-4AA7-9723-0760B3638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8">
                <a:extLst>
                  <a:ext uri="{FF2B5EF4-FFF2-40B4-BE49-F238E27FC236}">
                    <a16:creationId xmlns:a16="http://schemas.microsoft.com/office/drawing/2014/main" id="{E710C654-11A4-485C-BE80-640A07F5B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9">
                <a:extLst>
                  <a:ext uri="{FF2B5EF4-FFF2-40B4-BE49-F238E27FC236}">
                    <a16:creationId xmlns:a16="http://schemas.microsoft.com/office/drawing/2014/main" id="{8BDA2610-3945-4B52-BBE0-8F31BCFA7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40">
                <a:extLst>
                  <a:ext uri="{FF2B5EF4-FFF2-40B4-BE49-F238E27FC236}">
                    <a16:creationId xmlns:a16="http://schemas.microsoft.com/office/drawing/2014/main" id="{50F00F46-4C04-4D7F-AECE-F93A5E17A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Rectangle 41">
                <a:extLst>
                  <a:ext uri="{FF2B5EF4-FFF2-40B4-BE49-F238E27FC236}">
                    <a16:creationId xmlns:a16="http://schemas.microsoft.com/office/drawing/2014/main" id="{8C266885-7331-485C-A13C-CED4D0205E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72" name="Rectangle 57">
            <a:extLst>
              <a:ext uri="{FF2B5EF4-FFF2-40B4-BE49-F238E27FC236}">
                <a16:creationId xmlns:a16="http://schemas.microsoft.com/office/drawing/2014/main" id="{3A24221C-670F-4411-AC01-F9F88CB3D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233674"/>
          </a:xfrm>
          <a:prstGeom prst="rect">
            <a:avLst/>
          </a:prstGeom>
          <a:ln>
            <a:noFill/>
          </a:ln>
          <a:effectLst>
            <a:innerShdw blurRad="63500" dist="38100" dir="54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96BD1BD4-F5F9-4A91-81EA-5923E1AEE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0051"/>
            <a:ext cx="12195179" cy="2647949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C0DEF-D823-444C-ADCF-58496F85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506" y="4253342"/>
            <a:ext cx="9905998" cy="1190848"/>
          </a:xfrm>
        </p:spPr>
        <p:txBody>
          <a:bodyPr anchor="ctr">
            <a:normAutofit/>
          </a:bodyPr>
          <a:lstStyle/>
          <a:p>
            <a:pPr algn="ctr"/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MODEL</a:t>
            </a:r>
            <a:endParaRPr lang="id-ID" sz="4000">
              <a:solidFill>
                <a:srgbClr val="FFFFFF"/>
              </a:solidFill>
            </a:endParaRPr>
          </a:p>
        </p:txBody>
      </p:sp>
      <p:sp>
        <p:nvSpPr>
          <p:cNvPr id="6" name="Rectangle 5" descr="Checkmark">
            <a:extLst>
              <a:ext uri="{FF2B5EF4-FFF2-40B4-BE49-F238E27FC236}">
                <a16:creationId xmlns:a16="http://schemas.microsoft.com/office/drawing/2014/main" id="{FDC45CD0-6CA6-4487-85C6-5AD1BC81ECC3}"/>
              </a:ext>
            </a:extLst>
          </p:cNvPr>
          <p:cNvSpPr/>
          <p:nvPr/>
        </p:nvSpPr>
        <p:spPr>
          <a:xfrm>
            <a:off x="5453978" y="5342368"/>
            <a:ext cx="1080843" cy="1080843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8C79AD7-F394-4E79-9434-BC9875FEF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3173094"/>
              </p:ext>
            </p:extLst>
          </p:nvPr>
        </p:nvGraphicFramePr>
        <p:xfrm>
          <a:off x="947357" y="958321"/>
          <a:ext cx="10288967" cy="2288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7C2D3-0AB9-46C3-A659-034AEBD9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87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5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A331E-91C7-4B67-B9E6-5DEABE1F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User input page</a:t>
            </a:r>
            <a:endParaRPr lang="id-ID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470F-3972-440C-BF80-6013453F4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id-ID" sz="1400">
              <a:solidFill>
                <a:srgbClr val="FFFFFF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7AC562-C709-479E-919E-01820DFC3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40" y="16733"/>
            <a:ext cx="5171641" cy="69418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E223E-D45C-4A28-A25B-B0355C16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40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D4A54E-48F0-4A6E-BFE3-02B56959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Recommendation page</a:t>
            </a:r>
            <a:endParaRPr lang="id-ID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396D6-05E8-4601-995C-92FC93E2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id-ID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12652-7F27-4EFE-9E32-27FC1CF1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13" y="597498"/>
            <a:ext cx="5260253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47DD81-D51A-40AD-81F4-7F8F456A6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2335011"/>
            <a:ext cx="5175516" cy="39054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8CB1-AC8C-4375-95EC-19C011AC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3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1E40-7E35-4A32-9B80-D725B793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/>
              <a:pPr defTabSz="457200"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1163352" y="207577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Data Retrieval</a:t>
            </a:r>
            <a:endParaRPr lang="id-ID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09F723D-5192-43BD-A238-4F562E4414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184587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2377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6824CE-083D-4ED5-94A5-655345BBE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0785D83B-2124-40CD-9E29-811BC2B7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B966D-5DC2-4AAA-B1EB-EF561F24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id-ID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6C7906-645B-417B-8ADE-542919F76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81883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F04D70-228B-4D9E-B25D-DA211739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013AE-C462-4E87-9116-4F6F7C59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25C2D-5EFB-4656-A465-4F8E5F42F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A4AB-C5FA-40D1-BA5D-3BCBD074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58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D0C7-459E-4F19-8C8C-8EAA5155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r>
              <a:rPr lang="en-US"/>
              <a:t>Travel Destination Data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3FB8-2EA3-4DC5-A456-499838DA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E1605-F28B-48DD-9896-3A19A65A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 descr="Airplane">
            <a:extLst>
              <a:ext uri="{FF2B5EF4-FFF2-40B4-BE49-F238E27FC236}">
                <a16:creationId xmlns:a16="http://schemas.microsoft.com/office/drawing/2014/main" id="{24F72BA0-A788-4A86-9407-12955E987408}"/>
              </a:ext>
            </a:extLst>
          </p:cNvPr>
          <p:cNvSpPr/>
          <p:nvPr/>
        </p:nvSpPr>
        <p:spPr>
          <a:xfrm>
            <a:off x="1219953" y="1582767"/>
            <a:ext cx="1013413" cy="101341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593B34-475E-4260-8F00-2B9F33B3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135" y="660394"/>
            <a:ext cx="6512000" cy="55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9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929E-C898-4E3A-A9D5-D931074E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Things To Do Data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E21C-7B4C-4748-8E88-C554A634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95E23-3371-44AC-93FB-F88B6FB93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 descr="Checklist">
            <a:extLst>
              <a:ext uri="{FF2B5EF4-FFF2-40B4-BE49-F238E27FC236}">
                <a16:creationId xmlns:a16="http://schemas.microsoft.com/office/drawing/2014/main" id="{DAD24ACA-5463-4F5B-8383-CEE0E7C92626}"/>
              </a:ext>
            </a:extLst>
          </p:cNvPr>
          <p:cNvSpPr/>
          <p:nvPr/>
        </p:nvSpPr>
        <p:spPr>
          <a:xfrm>
            <a:off x="1109618" y="1917701"/>
            <a:ext cx="1234084" cy="111978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8FEA7-A2BE-4218-BA62-F14C67031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10" y="1568387"/>
            <a:ext cx="8252689" cy="31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1A00-8616-4918-AB83-EEC2E04F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r>
              <a:rPr lang="en-US"/>
              <a:t>Spots Data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0CC66-8B7A-4622-BFD7-9DD7B7FE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E200A-CADB-4CE4-B36F-908A5536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 descr="Route (Two Pins With A Path)">
            <a:extLst>
              <a:ext uri="{FF2B5EF4-FFF2-40B4-BE49-F238E27FC236}">
                <a16:creationId xmlns:a16="http://schemas.microsoft.com/office/drawing/2014/main" id="{77794488-B836-4764-9EB0-8F945E89CBEC}"/>
              </a:ext>
            </a:extLst>
          </p:cNvPr>
          <p:cNvSpPr/>
          <p:nvPr/>
        </p:nvSpPr>
        <p:spPr>
          <a:xfrm>
            <a:off x="848175" y="1835087"/>
            <a:ext cx="1425125" cy="138648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57A317-EA21-49C0-B773-1AA60FB79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274" y="1748338"/>
            <a:ext cx="8117513" cy="29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0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CFD4-63F9-4E3F-AC51-11FA2A72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Hotel and Flight Data</a:t>
            </a:r>
            <a:endParaRPr lang="id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DB3C21-1C90-4501-8519-8B2E8D3C6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055" y="1625600"/>
            <a:ext cx="8328526" cy="31607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7A122-2AE1-4BB1-9A85-2AFC5EB0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 descr="Sleep">
            <a:extLst>
              <a:ext uri="{FF2B5EF4-FFF2-40B4-BE49-F238E27FC236}">
                <a16:creationId xmlns:a16="http://schemas.microsoft.com/office/drawing/2014/main" id="{E0BB7C47-E554-43FB-8CC6-DFA1EFB0436A}"/>
              </a:ext>
            </a:extLst>
          </p:cNvPr>
          <p:cNvSpPr/>
          <p:nvPr/>
        </p:nvSpPr>
        <p:spPr>
          <a:xfrm>
            <a:off x="1007532" y="2228443"/>
            <a:ext cx="1260025" cy="119598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25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6C40E-3A29-48B9-815B-EF31D370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pPr algn="ctr"/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DATA:</a:t>
            </a:r>
            <a:br>
              <a:rPr lang="en-US"/>
            </a:br>
            <a:r>
              <a:rPr lang="en-US"/>
              <a:t>Data Preparation and </a:t>
            </a:r>
            <a:br>
              <a:rPr lang="en-US"/>
            </a:br>
            <a:r>
              <a:rPr lang="en-US"/>
              <a:t>Handling Missing Values</a:t>
            </a:r>
            <a:endParaRPr lang="id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descr="Bar chart">
            <a:extLst>
              <a:ext uri="{FF2B5EF4-FFF2-40B4-BE49-F238E27FC236}">
                <a16:creationId xmlns:a16="http://schemas.microsoft.com/office/drawing/2014/main" id="{73BC296D-AC78-4DF2-B894-A91E8A420096}"/>
              </a:ext>
            </a:extLst>
          </p:cNvPr>
          <p:cNvSpPr/>
          <p:nvPr/>
        </p:nvSpPr>
        <p:spPr>
          <a:xfrm>
            <a:off x="9358029" y="1364809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2BA065B-6A73-47F3-BEB0-926507D25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017339"/>
              </p:ext>
            </p:extLst>
          </p:nvPr>
        </p:nvGraphicFramePr>
        <p:xfrm>
          <a:off x="650875" y="1425575"/>
          <a:ext cx="6711950" cy="4021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7213-78AA-4792-935D-9A2619AA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772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3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893</Words>
  <Application>Microsoft Office PowerPoint</Application>
  <PresentationFormat>Widescreen</PresentationFormat>
  <Paragraphs>245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Lato</vt:lpstr>
      <vt:lpstr>Arial</vt:lpstr>
      <vt:lpstr>Calibri</vt:lpstr>
      <vt:lpstr>Century Gothic</vt:lpstr>
      <vt:lpstr>Corbel</vt:lpstr>
      <vt:lpstr>Gill Sans MT</vt:lpstr>
      <vt:lpstr>Impact</vt:lpstr>
      <vt:lpstr>Tw Cen MT</vt:lpstr>
      <vt:lpstr>Wingdings 2</vt:lpstr>
      <vt:lpstr>Frame</vt:lpstr>
      <vt:lpstr>Badge</vt:lpstr>
      <vt:lpstr>Quotable</vt:lpstr>
      <vt:lpstr>Circuit</vt:lpstr>
      <vt:lpstr>Travel Recommendation System</vt:lpstr>
      <vt:lpstr>Project Outline</vt:lpstr>
      <vt:lpstr>  MAIN ISSUE</vt:lpstr>
      <vt:lpstr>   DATA: Data Retrieval</vt:lpstr>
      <vt:lpstr> Travel Destination Data</vt:lpstr>
      <vt:lpstr>  Things To Do Data</vt:lpstr>
      <vt:lpstr>  Spots Data</vt:lpstr>
      <vt:lpstr>   Hotel and Flight Data</vt:lpstr>
      <vt:lpstr>   DATA: Data Preparation and  Handling Missing Values</vt:lpstr>
      <vt:lpstr>   DATA: Data Preparation</vt:lpstr>
      <vt:lpstr>  DATA: Handling Missing Data </vt:lpstr>
      <vt:lpstr>   DATA: Handling Missing Data </vt:lpstr>
      <vt:lpstr>   DATA: Handling Missing Data </vt:lpstr>
      <vt:lpstr>   DATA: Feature Engineering </vt:lpstr>
      <vt:lpstr>   DATA: Feature Engineering - 1 </vt:lpstr>
      <vt:lpstr>   DATA: Feature Engineering - 2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DATA: Final Dataset </vt:lpstr>
      <vt:lpstr>  DATA: Final Dataset - 1</vt:lpstr>
      <vt:lpstr>  DATA: Final Dataset - 2</vt:lpstr>
      <vt:lpstr>    DATA: Data Analytics and  Visualizations</vt:lpstr>
      <vt:lpstr>    DATA: Data Analytics and  Visualizations - 1</vt:lpstr>
      <vt:lpstr>    DATA: Data Analytics and  Visualizations - 1</vt:lpstr>
      <vt:lpstr>    DATA: Data Analytics and  Visualizations - 1</vt:lpstr>
      <vt:lpstr>    DATA: Data Analytics and  Visualizations - 2</vt:lpstr>
      <vt:lpstr>    DATA: Data Analytics and  Visualizations - 2</vt:lpstr>
      <vt:lpstr>    DATA: Data Analytics and  Visualizations - 2</vt:lpstr>
      <vt:lpstr>    DATA: Data Analytics and  Visualizations - 2</vt:lpstr>
      <vt:lpstr>    DATA: Data Analytics and  Visualizations - 3</vt:lpstr>
      <vt:lpstr>    DATA: Data Analytics and  Visualizations - 3</vt:lpstr>
      <vt:lpstr>    DATA: Data Analytics and  Visualizations - 3</vt:lpstr>
      <vt:lpstr> MODEL</vt:lpstr>
      <vt:lpstr>User input page</vt:lpstr>
      <vt:lpstr>Recommendation page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Recommendation System</dc:title>
  <dc:creator>Bff 176</dc:creator>
  <cp:lastModifiedBy>Bff 176</cp:lastModifiedBy>
  <cp:revision>9</cp:revision>
  <dcterms:created xsi:type="dcterms:W3CDTF">2020-10-07T12:57:28Z</dcterms:created>
  <dcterms:modified xsi:type="dcterms:W3CDTF">2020-10-08T07:16:40Z</dcterms:modified>
</cp:coreProperties>
</file>